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79" r:id="rId5"/>
    <p:sldMasterId id="2147493503" r:id="rId6"/>
    <p:sldMasterId id="2147493491" r:id="rId7"/>
    <p:sldMasterId id="2147493467" r:id="rId8"/>
    <p:sldMasterId id="2147493515" r:id="rId9"/>
  </p:sldMasterIdLst>
  <p:notesMasterIdLst>
    <p:notesMasterId r:id="rId50"/>
  </p:notesMasterIdLst>
  <p:handoutMasterIdLst>
    <p:handoutMasterId r:id="rId51"/>
  </p:handoutMasterIdLst>
  <p:sldIdLst>
    <p:sldId id="259" r:id="rId10"/>
    <p:sldId id="264" r:id="rId11"/>
    <p:sldId id="267" r:id="rId12"/>
    <p:sldId id="265" r:id="rId13"/>
    <p:sldId id="289" r:id="rId14"/>
    <p:sldId id="266" r:id="rId15"/>
    <p:sldId id="288" r:id="rId16"/>
    <p:sldId id="269" r:id="rId17"/>
    <p:sldId id="304" r:id="rId18"/>
    <p:sldId id="291" r:id="rId19"/>
    <p:sldId id="270" r:id="rId20"/>
    <p:sldId id="268" r:id="rId21"/>
    <p:sldId id="271" r:id="rId22"/>
    <p:sldId id="272" r:id="rId23"/>
    <p:sldId id="275" r:id="rId24"/>
    <p:sldId id="276" r:id="rId25"/>
    <p:sldId id="278" r:id="rId26"/>
    <p:sldId id="303" r:id="rId27"/>
    <p:sldId id="294" r:id="rId28"/>
    <p:sldId id="299" r:id="rId29"/>
    <p:sldId id="277" r:id="rId30"/>
    <p:sldId id="274" r:id="rId31"/>
    <p:sldId id="281" r:id="rId32"/>
    <p:sldId id="305" r:id="rId33"/>
    <p:sldId id="261" r:id="rId34"/>
    <p:sldId id="273" r:id="rId35"/>
    <p:sldId id="297" r:id="rId36"/>
    <p:sldId id="290" r:id="rId37"/>
    <p:sldId id="301" r:id="rId38"/>
    <p:sldId id="296" r:id="rId39"/>
    <p:sldId id="279" r:id="rId40"/>
    <p:sldId id="295" r:id="rId41"/>
    <p:sldId id="283" r:id="rId42"/>
    <p:sldId id="285" r:id="rId43"/>
    <p:sldId id="284" r:id="rId44"/>
    <p:sldId id="292" r:id="rId45"/>
    <p:sldId id="306" r:id="rId46"/>
    <p:sldId id="298" r:id="rId47"/>
    <p:sldId id="300" r:id="rId48"/>
    <p:sldId id="293" r:id="rId49"/>
  </p:sldIdLst>
  <p:sldSz cx="9144000" cy="5143500" type="screen16x9"/>
  <p:notesSz cx="6858000" cy="9144000"/>
  <p:custDataLst>
    <p:tags r:id="rId5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938"/>
    <a:srgbClr val="002868"/>
    <a:srgbClr val="100E42"/>
    <a:srgbClr val="100E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B31C09-55BD-48B3-B8A6-0C97192421B6}" v="720" dt="2023-06-12T15:21:51.7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2" autoAdjust="0"/>
    <p:restoredTop sz="86371" autoAdjust="0"/>
  </p:normalViewPr>
  <p:slideViewPr>
    <p:cSldViewPr snapToGrid="0">
      <p:cViewPr varScale="1">
        <p:scale>
          <a:sx n="87" d="100"/>
          <a:sy n="87" d="100"/>
        </p:scale>
        <p:origin x="52" y="772"/>
      </p:cViewPr>
      <p:guideLst>
        <p:guide orient="horz" pos="1620"/>
        <p:guide pos="2880"/>
      </p:guideLst>
    </p:cSldViewPr>
  </p:slideViewPr>
  <p:outlineViewPr>
    <p:cViewPr>
      <p:scale>
        <a:sx n="33" d="100"/>
        <a:sy n="33" d="100"/>
      </p:scale>
      <p:origin x="0" y="-927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microsoft.com/office/2016/11/relationships/changesInfo" Target="changesInfos/changesInfo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sai, Stuti (Document Accessibility Specialist)" userId="4466d87a-2609-4fc0-b808-d10f4f45e676" providerId="ADAL" clId="{60B31C09-55BD-48B3-B8A6-0C97192421B6}"/>
    <pc:docChg chg="undo redo custSel modSld">
      <pc:chgData name="Desai, Stuti (Document Accessibility Specialist)" userId="4466d87a-2609-4fc0-b808-d10f4f45e676" providerId="ADAL" clId="{60B31C09-55BD-48B3-B8A6-0C97192421B6}" dt="2023-06-12T15:22:56.783" v="2026" actId="20577"/>
      <pc:docMkLst>
        <pc:docMk/>
      </pc:docMkLst>
      <pc:sldChg chg="modSp mod">
        <pc:chgData name="Desai, Stuti (Document Accessibility Specialist)" userId="4466d87a-2609-4fc0-b808-d10f4f45e676" providerId="ADAL" clId="{60B31C09-55BD-48B3-B8A6-0C97192421B6}" dt="2023-06-08T19:36:52.189" v="56" actId="33553"/>
        <pc:sldMkLst>
          <pc:docMk/>
          <pc:sldMk cId="440678386" sldId="259"/>
        </pc:sldMkLst>
        <pc:spChg chg="mod">
          <ac:chgData name="Desai, Stuti (Document Accessibility Specialist)" userId="4466d87a-2609-4fc0-b808-d10f4f45e676" providerId="ADAL" clId="{60B31C09-55BD-48B3-B8A6-0C97192421B6}" dt="2023-06-08T19:36:52.189" v="56" actId="33553"/>
          <ac:spMkLst>
            <pc:docMk/>
            <pc:sldMk cId="440678386" sldId="259"/>
            <ac:spMk id="4" creationId="{00000000-0000-0000-0000-000000000000}"/>
          </ac:spMkLst>
        </pc:spChg>
      </pc:sldChg>
      <pc:sldChg chg="modSp mod">
        <pc:chgData name="Desai, Stuti (Document Accessibility Specialist)" userId="4466d87a-2609-4fc0-b808-d10f4f45e676" providerId="ADAL" clId="{60B31C09-55BD-48B3-B8A6-0C97192421B6}" dt="2023-06-12T15:04:55.601" v="128" actId="962"/>
        <pc:sldMkLst>
          <pc:docMk/>
          <pc:sldMk cId="1708360967" sldId="261"/>
        </pc:sldMkLst>
        <pc:spChg chg="mod">
          <ac:chgData name="Desai, Stuti (Document Accessibility Specialist)" userId="4466d87a-2609-4fc0-b808-d10f4f45e676" providerId="ADAL" clId="{60B31C09-55BD-48B3-B8A6-0C97192421B6}" dt="2023-06-12T15:04:51.344" v="126" actId="962"/>
          <ac:spMkLst>
            <pc:docMk/>
            <pc:sldMk cId="1708360967" sldId="261"/>
            <ac:spMk id="6" creationId="{EDB9DF9B-673F-6708-3204-0EB961AD7F6A}"/>
          </ac:spMkLst>
        </pc:spChg>
        <pc:picChg chg="mod">
          <ac:chgData name="Desai, Stuti (Document Accessibility Specialist)" userId="4466d87a-2609-4fc0-b808-d10f4f45e676" providerId="ADAL" clId="{60B31C09-55BD-48B3-B8A6-0C97192421B6}" dt="2023-06-12T15:04:55.601" v="128" actId="962"/>
          <ac:picMkLst>
            <pc:docMk/>
            <pc:sldMk cId="1708360967" sldId="261"/>
            <ac:picMk id="1026" creationId="{ACDB489D-1E11-26F9-DD48-F6C805991AE3}"/>
          </ac:picMkLst>
        </pc:picChg>
      </pc:sldChg>
      <pc:sldChg chg="modSp mod">
        <pc:chgData name="Desai, Stuti (Document Accessibility Specialist)" userId="4466d87a-2609-4fc0-b808-d10f4f45e676" providerId="ADAL" clId="{60B31C09-55BD-48B3-B8A6-0C97192421B6}" dt="2023-06-08T17:48:55.347" v="2" actId="962"/>
        <pc:sldMkLst>
          <pc:docMk/>
          <pc:sldMk cId="3703860468" sldId="264"/>
        </pc:sldMkLst>
        <pc:picChg chg="mod">
          <ac:chgData name="Desai, Stuti (Document Accessibility Specialist)" userId="4466d87a-2609-4fc0-b808-d10f4f45e676" providerId="ADAL" clId="{60B31C09-55BD-48B3-B8A6-0C97192421B6}" dt="2023-06-08T17:48:55.347" v="2" actId="962"/>
          <ac:picMkLst>
            <pc:docMk/>
            <pc:sldMk cId="3703860468" sldId="264"/>
            <ac:picMk id="5" creationId="{0275B2CA-D49C-F869-52BD-44F2BEAA7545}"/>
          </ac:picMkLst>
        </pc:picChg>
      </pc:sldChg>
      <pc:sldChg chg="modSp mod">
        <pc:chgData name="Desai, Stuti (Document Accessibility Specialist)" userId="4466d87a-2609-4fc0-b808-d10f4f45e676" providerId="ADAL" clId="{60B31C09-55BD-48B3-B8A6-0C97192421B6}" dt="2023-06-12T15:08:44.472" v="134" actId="962"/>
        <pc:sldMkLst>
          <pc:docMk/>
          <pc:sldMk cId="1627442860" sldId="267"/>
        </pc:sldMkLst>
        <pc:picChg chg="mod">
          <ac:chgData name="Desai, Stuti (Document Accessibility Specialist)" userId="4466d87a-2609-4fc0-b808-d10f4f45e676" providerId="ADAL" clId="{60B31C09-55BD-48B3-B8A6-0C97192421B6}" dt="2023-06-12T15:08:44.472" v="134" actId="962"/>
          <ac:picMkLst>
            <pc:docMk/>
            <pc:sldMk cId="1627442860" sldId="267"/>
            <ac:picMk id="5" creationId="{D61AB4D0-8AAA-7C1F-B846-0F6F4A9A243B}"/>
          </ac:picMkLst>
        </pc:picChg>
      </pc:sldChg>
      <pc:sldChg chg="modSp mod">
        <pc:chgData name="Desai, Stuti (Document Accessibility Specialist)" userId="4466d87a-2609-4fc0-b808-d10f4f45e676" providerId="ADAL" clId="{60B31C09-55BD-48B3-B8A6-0C97192421B6}" dt="2023-06-12T14:42:07.412" v="106" actId="962"/>
        <pc:sldMkLst>
          <pc:docMk/>
          <pc:sldMk cId="3588763324" sldId="268"/>
        </pc:sldMkLst>
        <pc:spChg chg="mod">
          <ac:chgData name="Desai, Stuti (Document Accessibility Specialist)" userId="4466d87a-2609-4fc0-b808-d10f4f45e676" providerId="ADAL" clId="{60B31C09-55BD-48B3-B8A6-0C97192421B6}" dt="2023-06-08T19:18:03.039" v="45" actId="962"/>
          <ac:spMkLst>
            <pc:docMk/>
            <pc:sldMk cId="3588763324" sldId="268"/>
            <ac:spMk id="9" creationId="{1B76E32C-88F8-E17B-E1B0-A80F1078547B}"/>
          </ac:spMkLst>
        </pc:spChg>
        <pc:spChg chg="mod">
          <ac:chgData name="Desai, Stuti (Document Accessibility Specialist)" userId="4466d87a-2609-4fc0-b808-d10f4f45e676" providerId="ADAL" clId="{60B31C09-55BD-48B3-B8A6-0C97192421B6}" dt="2023-06-12T14:41:30.599" v="103" actId="962"/>
          <ac:spMkLst>
            <pc:docMk/>
            <pc:sldMk cId="3588763324" sldId="268"/>
            <ac:spMk id="10" creationId="{BFB3565B-1FB5-5E0D-7873-879E99361310}"/>
          </ac:spMkLst>
        </pc:spChg>
        <pc:picChg chg="mod">
          <ac:chgData name="Desai, Stuti (Document Accessibility Specialist)" userId="4466d87a-2609-4fc0-b808-d10f4f45e676" providerId="ADAL" clId="{60B31C09-55BD-48B3-B8A6-0C97192421B6}" dt="2023-06-12T14:42:07.412" v="106" actId="962"/>
          <ac:picMkLst>
            <pc:docMk/>
            <pc:sldMk cId="3588763324" sldId="268"/>
            <ac:picMk id="8" creationId="{3BFF0B60-3FEB-8828-4037-99D01A09034E}"/>
          </ac:picMkLst>
        </pc:picChg>
      </pc:sldChg>
      <pc:sldChg chg="addSp modSp mod modAnim">
        <pc:chgData name="Desai, Stuti (Document Accessibility Specialist)" userId="4466d87a-2609-4fc0-b808-d10f4f45e676" providerId="ADAL" clId="{60B31C09-55BD-48B3-B8A6-0C97192421B6}" dt="2023-06-08T19:17:17.919" v="33" actId="962"/>
        <pc:sldMkLst>
          <pc:docMk/>
          <pc:sldMk cId="3909486475" sldId="269"/>
        </pc:sldMkLst>
        <pc:spChg chg="ord">
          <ac:chgData name="Desai, Stuti (Document Accessibility Specialist)" userId="4466d87a-2609-4fc0-b808-d10f4f45e676" providerId="ADAL" clId="{60B31C09-55BD-48B3-B8A6-0C97192421B6}" dt="2023-06-08T19:12:54.367" v="8" actId="13244"/>
          <ac:spMkLst>
            <pc:docMk/>
            <pc:sldMk cId="3909486475" sldId="269"/>
            <ac:spMk id="2" creationId="{00000000-0000-0000-0000-000000000000}"/>
          </ac:spMkLst>
        </pc:spChg>
        <pc:spChg chg="mod">
          <ac:chgData name="Desai, Stuti (Document Accessibility Specialist)" userId="4466d87a-2609-4fc0-b808-d10f4f45e676" providerId="ADAL" clId="{60B31C09-55BD-48B3-B8A6-0C97192421B6}" dt="2023-06-08T19:13:02.036" v="9" actId="962"/>
          <ac:spMkLst>
            <pc:docMk/>
            <pc:sldMk cId="3909486475" sldId="269"/>
            <ac:spMk id="6" creationId="{A968607F-DE2B-DC3E-3E36-7CBCCE37118F}"/>
          </ac:spMkLst>
        </pc:spChg>
        <pc:spChg chg="mod">
          <ac:chgData name="Desai, Stuti (Document Accessibility Specialist)" userId="4466d87a-2609-4fc0-b808-d10f4f45e676" providerId="ADAL" clId="{60B31C09-55BD-48B3-B8A6-0C97192421B6}" dt="2023-06-08T19:13:02.607" v="10" actId="962"/>
          <ac:spMkLst>
            <pc:docMk/>
            <pc:sldMk cId="3909486475" sldId="269"/>
            <ac:spMk id="7" creationId="{AD72383B-BC66-8C90-3822-984E8FA16BC2}"/>
          </ac:spMkLst>
        </pc:spChg>
        <pc:spChg chg="mod">
          <ac:chgData name="Desai, Stuti (Document Accessibility Specialist)" userId="4466d87a-2609-4fc0-b808-d10f4f45e676" providerId="ADAL" clId="{60B31C09-55BD-48B3-B8A6-0C97192421B6}" dt="2023-06-08T19:13:04.915" v="15" actId="962"/>
          <ac:spMkLst>
            <pc:docMk/>
            <pc:sldMk cId="3909486475" sldId="269"/>
            <ac:spMk id="8" creationId="{E909143F-6E55-E3DB-EBCE-156689BE3170}"/>
          </ac:spMkLst>
        </pc:spChg>
        <pc:spChg chg="mod">
          <ac:chgData name="Desai, Stuti (Document Accessibility Specialist)" userId="4466d87a-2609-4fc0-b808-d10f4f45e676" providerId="ADAL" clId="{60B31C09-55BD-48B3-B8A6-0C97192421B6}" dt="2023-06-08T19:13:04.308" v="14" actId="962"/>
          <ac:spMkLst>
            <pc:docMk/>
            <pc:sldMk cId="3909486475" sldId="269"/>
            <ac:spMk id="9" creationId="{CB1E9DE6-9CAF-5488-1C5C-3B6D3F4B67F8}"/>
          </ac:spMkLst>
        </pc:spChg>
        <pc:spChg chg="mod">
          <ac:chgData name="Desai, Stuti (Document Accessibility Specialist)" userId="4466d87a-2609-4fc0-b808-d10f4f45e676" providerId="ADAL" clId="{60B31C09-55BD-48B3-B8A6-0C97192421B6}" dt="2023-06-08T19:13:05.675" v="16" actId="962"/>
          <ac:spMkLst>
            <pc:docMk/>
            <pc:sldMk cId="3909486475" sldId="269"/>
            <ac:spMk id="10" creationId="{E68F1F79-4D94-8643-FA44-426A9B58E2B3}"/>
          </ac:spMkLst>
        </pc:spChg>
        <pc:spChg chg="mod">
          <ac:chgData name="Desai, Stuti (Document Accessibility Specialist)" userId="4466d87a-2609-4fc0-b808-d10f4f45e676" providerId="ADAL" clId="{60B31C09-55BD-48B3-B8A6-0C97192421B6}" dt="2023-06-08T19:13:06.294" v="17" actId="962"/>
          <ac:spMkLst>
            <pc:docMk/>
            <pc:sldMk cId="3909486475" sldId="269"/>
            <ac:spMk id="15" creationId="{8CA084BD-47E3-BEFB-6502-6CF13B2C5D65}"/>
          </ac:spMkLst>
        </pc:spChg>
        <pc:grpChg chg="add mod">
          <ac:chgData name="Desai, Stuti (Document Accessibility Specialist)" userId="4466d87a-2609-4fc0-b808-d10f4f45e676" providerId="ADAL" clId="{60B31C09-55BD-48B3-B8A6-0C97192421B6}" dt="2023-06-08T19:17:17.919" v="33" actId="962"/>
          <ac:grpSpMkLst>
            <pc:docMk/>
            <pc:sldMk cId="3909486475" sldId="269"/>
            <ac:grpSpMk id="3" creationId="{B39720C7-964E-15F2-5CAB-8B0E4CE107CE}"/>
          </ac:grpSpMkLst>
        </pc:grpChg>
        <pc:picChg chg="mod">
          <ac:chgData name="Desai, Stuti (Document Accessibility Specialist)" userId="4466d87a-2609-4fc0-b808-d10f4f45e676" providerId="ADAL" clId="{60B31C09-55BD-48B3-B8A6-0C97192421B6}" dt="2023-06-08T19:13:45.609" v="21" actId="164"/>
          <ac:picMkLst>
            <pc:docMk/>
            <pc:sldMk cId="3909486475" sldId="269"/>
            <ac:picMk id="4" creationId="{EB092D66-76C6-E079-E72E-8466E5DB8D58}"/>
          </ac:picMkLst>
        </pc:picChg>
        <pc:picChg chg="mod">
          <ac:chgData name="Desai, Stuti (Document Accessibility Specialist)" userId="4466d87a-2609-4fc0-b808-d10f4f45e676" providerId="ADAL" clId="{60B31C09-55BD-48B3-B8A6-0C97192421B6}" dt="2023-06-08T19:13:45.609" v="21" actId="164"/>
          <ac:picMkLst>
            <pc:docMk/>
            <pc:sldMk cId="3909486475" sldId="269"/>
            <ac:picMk id="14" creationId="{C1366ADD-C31E-BE9C-6A0E-E0AB112ED5DC}"/>
          </ac:picMkLst>
        </pc:picChg>
      </pc:sldChg>
      <pc:sldChg chg="modSp mod">
        <pc:chgData name="Desai, Stuti (Document Accessibility Specialist)" userId="4466d87a-2609-4fc0-b808-d10f4f45e676" providerId="ADAL" clId="{60B31C09-55BD-48B3-B8A6-0C97192421B6}" dt="2023-06-12T14:41:12.461" v="102" actId="962"/>
        <pc:sldMkLst>
          <pc:docMk/>
          <pc:sldMk cId="8292064" sldId="270"/>
        </pc:sldMkLst>
        <pc:spChg chg="mod">
          <ac:chgData name="Desai, Stuti (Document Accessibility Specialist)" userId="4466d87a-2609-4fc0-b808-d10f4f45e676" providerId="ADAL" clId="{60B31C09-55BD-48B3-B8A6-0C97192421B6}" dt="2023-06-08T19:17:52.734" v="40" actId="962"/>
          <ac:spMkLst>
            <pc:docMk/>
            <pc:sldMk cId="8292064" sldId="270"/>
            <ac:spMk id="6" creationId="{33169108-03E3-CE84-2B31-0CE33C0618C1}"/>
          </ac:spMkLst>
        </pc:spChg>
        <pc:spChg chg="mod">
          <ac:chgData name="Desai, Stuti (Document Accessibility Specialist)" userId="4466d87a-2609-4fc0-b808-d10f4f45e676" providerId="ADAL" clId="{60B31C09-55BD-48B3-B8A6-0C97192421B6}" dt="2023-06-08T19:17:53.318" v="41" actId="962"/>
          <ac:spMkLst>
            <pc:docMk/>
            <pc:sldMk cId="8292064" sldId="270"/>
            <ac:spMk id="8" creationId="{C0083A18-AF04-E192-FB05-4B9DB423CC66}"/>
          </ac:spMkLst>
        </pc:spChg>
        <pc:spChg chg="mod">
          <ac:chgData name="Desai, Stuti (Document Accessibility Specialist)" userId="4466d87a-2609-4fc0-b808-d10f4f45e676" providerId="ADAL" clId="{60B31C09-55BD-48B3-B8A6-0C97192421B6}" dt="2023-06-08T19:17:53.969" v="42" actId="962"/>
          <ac:spMkLst>
            <pc:docMk/>
            <pc:sldMk cId="8292064" sldId="270"/>
            <ac:spMk id="9" creationId="{9329E425-18CA-82E7-47A6-1903461B2BA1}"/>
          </ac:spMkLst>
        </pc:spChg>
        <pc:spChg chg="mod">
          <ac:chgData name="Desai, Stuti (Document Accessibility Specialist)" userId="4466d87a-2609-4fc0-b808-d10f4f45e676" providerId="ADAL" clId="{60B31C09-55BD-48B3-B8A6-0C97192421B6}" dt="2023-06-08T19:17:56.696" v="44" actId="962"/>
          <ac:spMkLst>
            <pc:docMk/>
            <pc:sldMk cId="8292064" sldId="270"/>
            <ac:spMk id="10" creationId="{FC783C0F-1CAB-2AAC-8CB0-96A4527B4952}"/>
          </ac:spMkLst>
        </pc:spChg>
        <pc:spChg chg="mod">
          <ac:chgData name="Desai, Stuti (Document Accessibility Specialist)" userId="4466d87a-2609-4fc0-b808-d10f4f45e676" providerId="ADAL" clId="{60B31C09-55BD-48B3-B8A6-0C97192421B6}" dt="2023-06-08T19:17:54.724" v="43" actId="962"/>
          <ac:spMkLst>
            <pc:docMk/>
            <pc:sldMk cId="8292064" sldId="270"/>
            <ac:spMk id="11" creationId="{F6B21E50-ECF6-0EE9-B104-CBCA39562CD4}"/>
          </ac:spMkLst>
        </pc:spChg>
        <pc:picChg chg="mod">
          <ac:chgData name="Desai, Stuti (Document Accessibility Specialist)" userId="4466d87a-2609-4fc0-b808-d10f4f45e676" providerId="ADAL" clId="{60B31C09-55BD-48B3-B8A6-0C97192421B6}" dt="2023-06-12T14:41:12.461" v="102" actId="962"/>
          <ac:picMkLst>
            <pc:docMk/>
            <pc:sldMk cId="8292064" sldId="270"/>
            <ac:picMk id="4" creationId="{647653FC-98BA-C74D-F64E-27A418BBE20E}"/>
          </ac:picMkLst>
        </pc:picChg>
        <pc:picChg chg="mod">
          <ac:chgData name="Desai, Stuti (Document Accessibility Specialist)" userId="4466d87a-2609-4fc0-b808-d10f4f45e676" providerId="ADAL" clId="{60B31C09-55BD-48B3-B8A6-0C97192421B6}" dt="2023-06-12T14:40:35.672" v="101" actId="962"/>
          <ac:picMkLst>
            <pc:docMk/>
            <pc:sldMk cId="8292064" sldId="270"/>
            <ac:picMk id="7" creationId="{8E567AD5-99E6-64DA-540C-531C87744E30}"/>
          </ac:picMkLst>
        </pc:picChg>
      </pc:sldChg>
      <pc:sldChg chg="addSp modSp mod">
        <pc:chgData name="Desai, Stuti (Document Accessibility Specialist)" userId="4466d87a-2609-4fc0-b808-d10f4f45e676" providerId="ADAL" clId="{60B31C09-55BD-48B3-B8A6-0C97192421B6}" dt="2023-06-12T15:21:23.820" v="1965" actId="20577"/>
        <pc:sldMkLst>
          <pc:docMk/>
          <pc:sldMk cId="2838245730" sldId="271"/>
        </pc:sldMkLst>
        <pc:spChg chg="mod">
          <ac:chgData name="Desai, Stuti (Document Accessibility Specialist)" userId="4466d87a-2609-4fc0-b808-d10f4f45e676" providerId="ADAL" clId="{60B31C09-55BD-48B3-B8A6-0C97192421B6}" dt="2023-06-12T15:21:23.820" v="1965" actId="20577"/>
          <ac:spMkLst>
            <pc:docMk/>
            <pc:sldMk cId="2838245730" sldId="271"/>
            <ac:spMk id="2" creationId="{00000000-0000-0000-0000-000000000000}"/>
          </ac:spMkLst>
        </pc:spChg>
        <pc:spChg chg="mod">
          <ac:chgData name="Desai, Stuti (Document Accessibility Specialist)" userId="4466d87a-2609-4fc0-b808-d10f4f45e676" providerId="ADAL" clId="{60B31C09-55BD-48B3-B8A6-0C97192421B6}" dt="2023-06-08T19:18:08.368" v="46" actId="962"/>
          <ac:spMkLst>
            <pc:docMk/>
            <pc:sldMk cId="2838245730" sldId="271"/>
            <ac:spMk id="9" creationId="{1B76E32C-88F8-E17B-E1B0-A80F1078547B}"/>
          </ac:spMkLst>
        </pc:spChg>
        <pc:spChg chg="mod">
          <ac:chgData name="Desai, Stuti (Document Accessibility Specialist)" userId="4466d87a-2609-4fc0-b808-d10f4f45e676" providerId="ADAL" clId="{60B31C09-55BD-48B3-B8A6-0C97192421B6}" dt="2023-06-12T14:45:15.952" v="107" actId="164"/>
          <ac:spMkLst>
            <pc:docMk/>
            <pc:sldMk cId="2838245730" sldId="271"/>
            <ac:spMk id="10" creationId="{BFB3565B-1FB5-5E0D-7873-879E99361310}"/>
          </ac:spMkLst>
        </pc:spChg>
        <pc:grpChg chg="add mod">
          <ac:chgData name="Desai, Stuti (Document Accessibility Specialist)" userId="4466d87a-2609-4fc0-b808-d10f4f45e676" providerId="ADAL" clId="{60B31C09-55BD-48B3-B8A6-0C97192421B6}" dt="2023-06-12T15:14:05.645" v="143" actId="962"/>
          <ac:grpSpMkLst>
            <pc:docMk/>
            <pc:sldMk cId="2838245730" sldId="271"/>
            <ac:grpSpMk id="3" creationId="{4B6557E3-0198-328D-8C3D-EC78FE5A0D34}"/>
          </ac:grpSpMkLst>
        </pc:grpChg>
        <pc:picChg chg="mod">
          <ac:chgData name="Desai, Stuti (Document Accessibility Specialist)" userId="4466d87a-2609-4fc0-b808-d10f4f45e676" providerId="ADAL" clId="{60B31C09-55BD-48B3-B8A6-0C97192421B6}" dt="2023-06-12T14:46:00.051" v="109" actId="962"/>
          <ac:picMkLst>
            <pc:docMk/>
            <pc:sldMk cId="2838245730" sldId="271"/>
            <ac:picMk id="8" creationId="{3BFF0B60-3FEB-8828-4037-99D01A09034E}"/>
          </ac:picMkLst>
        </pc:picChg>
        <pc:picChg chg="mod">
          <ac:chgData name="Desai, Stuti (Document Accessibility Specialist)" userId="4466d87a-2609-4fc0-b808-d10f4f45e676" providerId="ADAL" clId="{60B31C09-55BD-48B3-B8A6-0C97192421B6}" dt="2023-06-12T14:45:15.952" v="107" actId="164"/>
          <ac:picMkLst>
            <pc:docMk/>
            <pc:sldMk cId="2838245730" sldId="271"/>
            <ac:picMk id="2050" creationId="{177C922B-A1DB-2B3E-6C97-FFA15E8C363D}"/>
          </ac:picMkLst>
        </pc:picChg>
      </pc:sldChg>
      <pc:sldChg chg="modSp mod">
        <pc:chgData name="Desai, Stuti (Document Accessibility Specialist)" userId="4466d87a-2609-4fc0-b808-d10f4f45e676" providerId="ADAL" clId="{60B31C09-55BD-48B3-B8A6-0C97192421B6}" dt="2023-06-12T15:21:28.367" v="1967" actId="20577"/>
        <pc:sldMkLst>
          <pc:docMk/>
          <pc:sldMk cId="1065863949" sldId="272"/>
        </pc:sldMkLst>
        <pc:spChg chg="mod">
          <ac:chgData name="Desai, Stuti (Document Accessibility Specialist)" userId="4466d87a-2609-4fc0-b808-d10f4f45e676" providerId="ADAL" clId="{60B31C09-55BD-48B3-B8A6-0C97192421B6}" dt="2023-06-12T15:21:28.367" v="1967" actId="20577"/>
          <ac:spMkLst>
            <pc:docMk/>
            <pc:sldMk cId="1065863949" sldId="272"/>
            <ac:spMk id="2" creationId="{00000000-0000-0000-0000-000000000000}"/>
          </ac:spMkLst>
        </pc:spChg>
        <pc:spChg chg="mod">
          <ac:chgData name="Desai, Stuti (Document Accessibility Specialist)" userId="4466d87a-2609-4fc0-b808-d10f4f45e676" providerId="ADAL" clId="{60B31C09-55BD-48B3-B8A6-0C97192421B6}" dt="2023-06-12T15:13:12.213" v="139" actId="962"/>
          <ac:spMkLst>
            <pc:docMk/>
            <pc:sldMk cId="1065863949" sldId="272"/>
            <ac:spMk id="9" creationId="{1B76E32C-88F8-E17B-E1B0-A80F1078547B}"/>
          </ac:spMkLst>
        </pc:spChg>
        <pc:spChg chg="mod">
          <ac:chgData name="Desai, Stuti (Document Accessibility Specialist)" userId="4466d87a-2609-4fc0-b808-d10f4f45e676" providerId="ADAL" clId="{60B31C09-55BD-48B3-B8A6-0C97192421B6}" dt="2023-06-12T15:13:59.070" v="141" actId="962"/>
          <ac:spMkLst>
            <pc:docMk/>
            <pc:sldMk cId="1065863949" sldId="272"/>
            <ac:spMk id="10" creationId="{BFB3565B-1FB5-5E0D-7873-879E99361310}"/>
          </ac:spMkLst>
        </pc:spChg>
        <pc:picChg chg="mod">
          <ac:chgData name="Desai, Stuti (Document Accessibility Specialist)" userId="4466d87a-2609-4fc0-b808-d10f4f45e676" providerId="ADAL" clId="{60B31C09-55BD-48B3-B8A6-0C97192421B6}" dt="2023-06-12T15:19:16.873" v="1499" actId="962"/>
          <ac:picMkLst>
            <pc:docMk/>
            <pc:sldMk cId="1065863949" sldId="272"/>
            <ac:picMk id="4" creationId="{8E1C9602-643C-92F4-04AA-04C2D1CE089E}"/>
          </ac:picMkLst>
        </pc:picChg>
        <pc:picChg chg="mod">
          <ac:chgData name="Desai, Stuti (Document Accessibility Specialist)" userId="4466d87a-2609-4fc0-b808-d10f4f45e676" providerId="ADAL" clId="{60B31C09-55BD-48B3-B8A6-0C97192421B6}" dt="2023-06-12T15:13:55.197" v="140" actId="962"/>
          <ac:picMkLst>
            <pc:docMk/>
            <pc:sldMk cId="1065863949" sldId="272"/>
            <ac:picMk id="8" creationId="{3BFF0B60-3FEB-8828-4037-99D01A09034E}"/>
          </ac:picMkLst>
        </pc:picChg>
      </pc:sldChg>
      <pc:sldChg chg="modSp mod">
        <pc:chgData name="Desai, Stuti (Document Accessibility Specialist)" userId="4466d87a-2609-4fc0-b808-d10f4f45e676" providerId="ADAL" clId="{60B31C09-55BD-48B3-B8A6-0C97192421B6}" dt="2023-06-12T15:22:07.993" v="1980" actId="20577"/>
        <pc:sldMkLst>
          <pc:docMk/>
          <pc:sldMk cId="2977889750" sldId="273"/>
        </pc:sldMkLst>
        <pc:spChg chg="mod">
          <ac:chgData name="Desai, Stuti (Document Accessibility Specialist)" userId="4466d87a-2609-4fc0-b808-d10f4f45e676" providerId="ADAL" clId="{60B31C09-55BD-48B3-B8A6-0C97192421B6}" dt="2023-06-12T15:22:07.993" v="1980" actId="20577"/>
          <ac:spMkLst>
            <pc:docMk/>
            <pc:sldMk cId="2977889750" sldId="273"/>
            <ac:spMk id="2" creationId="{00000000-0000-0000-0000-000000000000}"/>
          </ac:spMkLst>
        </pc:spChg>
        <pc:spChg chg="mod">
          <ac:chgData name="Desai, Stuti (Document Accessibility Specialist)" userId="4466d87a-2609-4fc0-b808-d10f4f45e676" providerId="ADAL" clId="{60B31C09-55BD-48B3-B8A6-0C97192421B6}" dt="2023-06-08T19:37:27.003" v="59" actId="962"/>
          <ac:spMkLst>
            <pc:docMk/>
            <pc:sldMk cId="2977889750" sldId="273"/>
            <ac:spMk id="9" creationId="{2B8F39DC-F966-6F7F-BA5C-DDA8B4A7ACDA}"/>
          </ac:spMkLst>
        </pc:spChg>
        <pc:spChg chg="mod">
          <ac:chgData name="Desai, Stuti (Document Accessibility Specialist)" userId="4466d87a-2609-4fc0-b808-d10f4f45e676" providerId="ADAL" clId="{60B31C09-55BD-48B3-B8A6-0C97192421B6}" dt="2023-06-08T19:37:27.646" v="60" actId="962"/>
          <ac:spMkLst>
            <pc:docMk/>
            <pc:sldMk cId="2977889750" sldId="273"/>
            <ac:spMk id="10" creationId="{575CDFA1-DECF-1F07-D392-8CCD816CC8B7}"/>
          </ac:spMkLst>
        </pc:spChg>
        <pc:spChg chg="mod">
          <ac:chgData name="Desai, Stuti (Document Accessibility Specialist)" userId="4466d87a-2609-4fc0-b808-d10f4f45e676" providerId="ADAL" clId="{60B31C09-55BD-48B3-B8A6-0C97192421B6}" dt="2023-06-08T19:37:28.082" v="61" actId="962"/>
          <ac:spMkLst>
            <pc:docMk/>
            <pc:sldMk cId="2977889750" sldId="273"/>
            <ac:spMk id="11" creationId="{BEADF2B3-4427-37C2-8B5D-8CA3D08FCC63}"/>
          </ac:spMkLst>
        </pc:spChg>
        <pc:spChg chg="mod">
          <ac:chgData name="Desai, Stuti (Document Accessibility Specialist)" userId="4466d87a-2609-4fc0-b808-d10f4f45e676" providerId="ADAL" clId="{60B31C09-55BD-48B3-B8A6-0C97192421B6}" dt="2023-06-08T19:37:28.724" v="62" actId="962"/>
          <ac:spMkLst>
            <pc:docMk/>
            <pc:sldMk cId="2977889750" sldId="273"/>
            <ac:spMk id="12" creationId="{ED311F3D-25BB-1984-AED3-CAFE168E5618}"/>
          </ac:spMkLst>
        </pc:spChg>
        <pc:spChg chg="mod">
          <ac:chgData name="Desai, Stuti (Document Accessibility Specialist)" userId="4466d87a-2609-4fc0-b808-d10f4f45e676" providerId="ADAL" clId="{60B31C09-55BD-48B3-B8A6-0C97192421B6}" dt="2023-06-08T19:37:29.215" v="63" actId="962"/>
          <ac:spMkLst>
            <pc:docMk/>
            <pc:sldMk cId="2977889750" sldId="273"/>
            <ac:spMk id="13" creationId="{8EDF7407-7727-04AA-5397-6201B3C4F797}"/>
          </ac:spMkLst>
        </pc:spChg>
        <pc:picChg chg="mod">
          <ac:chgData name="Desai, Stuti (Document Accessibility Specialist)" userId="4466d87a-2609-4fc0-b808-d10f4f45e676" providerId="ADAL" clId="{60B31C09-55BD-48B3-B8A6-0C97192421B6}" dt="2023-06-12T15:20:30.881" v="1949" actId="962"/>
          <ac:picMkLst>
            <pc:docMk/>
            <pc:sldMk cId="2977889750" sldId="273"/>
            <ac:picMk id="15" creationId="{96EACF67-061F-4D73-1F5C-4D2958BD3C24}"/>
          </ac:picMkLst>
        </pc:picChg>
      </pc:sldChg>
      <pc:sldChg chg="addSp modSp mod modAnim">
        <pc:chgData name="Desai, Stuti (Document Accessibility Specialist)" userId="4466d87a-2609-4fc0-b808-d10f4f45e676" providerId="ADAL" clId="{60B31C09-55BD-48B3-B8A6-0C97192421B6}" dt="2023-06-12T15:03:23.788" v="123" actId="962"/>
        <pc:sldMkLst>
          <pc:docMk/>
          <pc:sldMk cId="1507993096" sldId="274"/>
        </pc:sldMkLst>
        <pc:grpChg chg="add mod">
          <ac:chgData name="Desai, Stuti (Document Accessibility Specialist)" userId="4466d87a-2609-4fc0-b808-d10f4f45e676" providerId="ADAL" clId="{60B31C09-55BD-48B3-B8A6-0C97192421B6}" dt="2023-06-12T15:03:23.788" v="123" actId="962"/>
          <ac:grpSpMkLst>
            <pc:docMk/>
            <pc:sldMk cId="1507993096" sldId="274"/>
            <ac:grpSpMk id="4" creationId="{0072DEB9-5820-38AC-4A27-3942A4AE3BF8}"/>
          </ac:grpSpMkLst>
        </pc:grpChg>
        <pc:picChg chg="mod">
          <ac:chgData name="Desai, Stuti (Document Accessibility Specialist)" userId="4466d87a-2609-4fc0-b808-d10f4f45e676" providerId="ADAL" clId="{60B31C09-55BD-48B3-B8A6-0C97192421B6}" dt="2023-06-12T14:52:03.782" v="121" actId="164"/>
          <ac:picMkLst>
            <pc:docMk/>
            <pc:sldMk cId="1507993096" sldId="274"/>
            <ac:picMk id="5" creationId="{1BAEFA24-1800-5BE7-E17B-4A7925E56B65}"/>
          </ac:picMkLst>
        </pc:picChg>
        <pc:picChg chg="mod">
          <ac:chgData name="Desai, Stuti (Document Accessibility Specialist)" userId="4466d87a-2609-4fc0-b808-d10f4f45e676" providerId="ADAL" clId="{60B31C09-55BD-48B3-B8A6-0C97192421B6}" dt="2023-06-12T14:52:03.782" v="121" actId="164"/>
          <ac:picMkLst>
            <pc:docMk/>
            <pc:sldMk cId="1507993096" sldId="274"/>
            <ac:picMk id="8" creationId="{F2CA6FC5-F3B5-9526-812D-70122B66C2A5}"/>
          </ac:picMkLst>
        </pc:picChg>
      </pc:sldChg>
      <pc:sldChg chg="addSp modSp mod">
        <pc:chgData name="Desai, Stuti (Document Accessibility Specialist)" userId="4466d87a-2609-4fc0-b808-d10f4f45e676" providerId="ADAL" clId="{60B31C09-55BD-48B3-B8A6-0C97192421B6}" dt="2023-06-12T15:18:51.947" v="1313" actId="962"/>
        <pc:sldMkLst>
          <pc:docMk/>
          <pc:sldMk cId="1617428100" sldId="275"/>
        </pc:sldMkLst>
        <pc:grpChg chg="add mod">
          <ac:chgData name="Desai, Stuti (Document Accessibility Specialist)" userId="4466d87a-2609-4fc0-b808-d10f4f45e676" providerId="ADAL" clId="{60B31C09-55BD-48B3-B8A6-0C97192421B6}" dt="2023-06-12T15:18:51.947" v="1313" actId="962"/>
          <ac:grpSpMkLst>
            <pc:docMk/>
            <pc:sldMk cId="1617428100" sldId="275"/>
            <ac:grpSpMk id="4" creationId="{0BDE229B-C763-56BC-B70F-E2DFCC2397F3}"/>
          </ac:grpSpMkLst>
        </pc:grpChg>
        <pc:picChg chg="mod">
          <ac:chgData name="Desai, Stuti (Document Accessibility Specialist)" userId="4466d87a-2609-4fc0-b808-d10f4f45e676" providerId="ADAL" clId="{60B31C09-55BD-48B3-B8A6-0C97192421B6}" dt="2023-06-12T14:46:14.532" v="110" actId="164"/>
          <ac:picMkLst>
            <pc:docMk/>
            <pc:sldMk cId="1617428100" sldId="275"/>
            <ac:picMk id="5" creationId="{EA7D7388-312B-4513-D706-0F80E870B503}"/>
          </ac:picMkLst>
        </pc:picChg>
        <pc:picChg chg="mod">
          <ac:chgData name="Desai, Stuti (Document Accessibility Specialist)" userId="4466d87a-2609-4fc0-b808-d10f4f45e676" providerId="ADAL" clId="{60B31C09-55BD-48B3-B8A6-0C97192421B6}" dt="2023-06-12T14:46:14.532" v="110" actId="164"/>
          <ac:picMkLst>
            <pc:docMk/>
            <pc:sldMk cId="1617428100" sldId="275"/>
            <ac:picMk id="7" creationId="{ED304DFA-BD60-1A70-1921-5E5EDCDA1843}"/>
          </ac:picMkLst>
        </pc:picChg>
      </pc:sldChg>
      <pc:sldChg chg="modSp mod">
        <pc:chgData name="Desai, Stuti (Document Accessibility Specialist)" userId="4466d87a-2609-4fc0-b808-d10f4f45e676" providerId="ADAL" clId="{60B31C09-55BD-48B3-B8A6-0C97192421B6}" dt="2023-06-12T14:47:36.798" v="112" actId="962"/>
        <pc:sldMkLst>
          <pc:docMk/>
          <pc:sldMk cId="3844809143" sldId="276"/>
        </pc:sldMkLst>
        <pc:spChg chg="mod">
          <ac:chgData name="Desai, Stuti (Document Accessibility Specialist)" userId="4466d87a-2609-4fc0-b808-d10f4f45e676" providerId="ADAL" clId="{60B31C09-55BD-48B3-B8A6-0C97192421B6}" dt="2023-06-12T14:46:46.652" v="111" actId="962"/>
          <ac:spMkLst>
            <pc:docMk/>
            <pc:sldMk cId="3844809143" sldId="276"/>
            <ac:spMk id="4" creationId="{052EC0E6-1E11-0291-6566-A1B817A96829}"/>
          </ac:spMkLst>
        </pc:spChg>
        <pc:picChg chg="mod">
          <ac:chgData name="Desai, Stuti (Document Accessibility Specialist)" userId="4466d87a-2609-4fc0-b808-d10f4f45e676" providerId="ADAL" clId="{60B31C09-55BD-48B3-B8A6-0C97192421B6}" dt="2023-06-08T19:18:42.590" v="53" actId="962"/>
          <ac:picMkLst>
            <pc:docMk/>
            <pc:sldMk cId="3844809143" sldId="276"/>
            <ac:picMk id="1026" creationId="{B7FA45EF-2A78-31B8-3157-1E16D2C4492E}"/>
          </ac:picMkLst>
        </pc:picChg>
        <pc:picChg chg="mod">
          <ac:chgData name="Desai, Stuti (Document Accessibility Specialist)" userId="4466d87a-2609-4fc0-b808-d10f4f45e676" providerId="ADAL" clId="{60B31C09-55BD-48B3-B8A6-0C97192421B6}" dt="2023-06-12T14:47:36.798" v="112" actId="962"/>
          <ac:picMkLst>
            <pc:docMk/>
            <pc:sldMk cId="3844809143" sldId="276"/>
            <ac:picMk id="1028" creationId="{82AD2C83-5B7A-16F1-591E-1A9D7BECE0DF}"/>
          </ac:picMkLst>
        </pc:picChg>
      </pc:sldChg>
      <pc:sldChg chg="modSp mod">
        <pc:chgData name="Desai, Stuti (Document Accessibility Specialist)" userId="4466d87a-2609-4fc0-b808-d10f4f45e676" providerId="ADAL" clId="{60B31C09-55BD-48B3-B8A6-0C97192421B6}" dt="2023-06-12T15:22:00.515" v="1973" actId="20577"/>
        <pc:sldMkLst>
          <pc:docMk/>
          <pc:sldMk cId="1336232727" sldId="277"/>
        </pc:sldMkLst>
        <pc:spChg chg="mod">
          <ac:chgData name="Desai, Stuti (Document Accessibility Specialist)" userId="4466d87a-2609-4fc0-b808-d10f4f45e676" providerId="ADAL" clId="{60B31C09-55BD-48B3-B8A6-0C97192421B6}" dt="2023-06-12T15:22:00.515" v="1973" actId="20577"/>
          <ac:spMkLst>
            <pc:docMk/>
            <pc:sldMk cId="1336232727" sldId="277"/>
            <ac:spMk id="2" creationId="{AF9C10F1-ECA2-F698-B552-7FD864F33F44}"/>
          </ac:spMkLst>
        </pc:spChg>
        <pc:spChg chg="mod">
          <ac:chgData name="Desai, Stuti (Document Accessibility Specialist)" userId="4466d87a-2609-4fc0-b808-d10f4f45e676" providerId="ADAL" clId="{60B31C09-55BD-48B3-B8A6-0C97192421B6}" dt="2023-06-12T14:51:10.282" v="118" actId="962"/>
          <ac:spMkLst>
            <pc:docMk/>
            <pc:sldMk cId="1336232727" sldId="277"/>
            <ac:spMk id="4" creationId="{052EC0E6-1E11-0291-6566-A1B817A96829}"/>
          </ac:spMkLst>
        </pc:spChg>
        <pc:picChg chg="mod">
          <ac:chgData name="Desai, Stuti (Document Accessibility Specialist)" userId="4466d87a-2609-4fc0-b808-d10f4f45e676" providerId="ADAL" clId="{60B31C09-55BD-48B3-B8A6-0C97192421B6}" dt="2023-06-12T14:51:54.461" v="120" actId="962"/>
          <ac:picMkLst>
            <pc:docMk/>
            <pc:sldMk cId="1336232727" sldId="277"/>
            <ac:picMk id="3074" creationId="{AC1CBC71-EF9D-61CC-4AD0-6FA11A8E1DAA}"/>
          </ac:picMkLst>
        </pc:picChg>
      </pc:sldChg>
      <pc:sldChg chg="modSp">
        <pc:chgData name="Desai, Stuti (Document Accessibility Specialist)" userId="4466d87a-2609-4fc0-b808-d10f4f45e676" providerId="ADAL" clId="{60B31C09-55BD-48B3-B8A6-0C97192421B6}" dt="2023-06-12T15:18:29.903" v="1139" actId="962"/>
        <pc:sldMkLst>
          <pc:docMk/>
          <pc:sldMk cId="223282763" sldId="278"/>
        </pc:sldMkLst>
        <pc:spChg chg="mod">
          <ac:chgData name="Desai, Stuti (Document Accessibility Specialist)" userId="4466d87a-2609-4fc0-b808-d10f4f45e676" providerId="ADAL" clId="{60B31C09-55BD-48B3-B8A6-0C97192421B6}" dt="2023-06-08T19:37:09.893" v="57" actId="962"/>
          <ac:spMkLst>
            <pc:docMk/>
            <pc:sldMk cId="223282763" sldId="278"/>
            <ac:spMk id="6" creationId="{06516978-047D-F818-8094-996996912B85}"/>
          </ac:spMkLst>
        </pc:spChg>
        <pc:picChg chg="mod">
          <ac:chgData name="Desai, Stuti (Document Accessibility Specialist)" userId="4466d87a-2609-4fc0-b808-d10f4f45e676" providerId="ADAL" clId="{60B31C09-55BD-48B3-B8A6-0C97192421B6}" dt="2023-06-12T15:18:29.903" v="1139" actId="962"/>
          <ac:picMkLst>
            <pc:docMk/>
            <pc:sldMk cId="223282763" sldId="278"/>
            <ac:picMk id="5" creationId="{05D88975-12B3-EDAD-0F4F-4868042D386A}"/>
          </ac:picMkLst>
        </pc:picChg>
      </pc:sldChg>
      <pc:sldChg chg="modSp mod">
        <pc:chgData name="Desai, Stuti (Document Accessibility Specialist)" userId="4466d87a-2609-4fc0-b808-d10f4f45e676" providerId="ADAL" clId="{60B31C09-55BD-48B3-B8A6-0C97192421B6}" dt="2023-06-12T15:17:10.929" v="451" actId="962"/>
        <pc:sldMkLst>
          <pc:docMk/>
          <pc:sldMk cId="1405032196" sldId="281"/>
        </pc:sldMkLst>
        <pc:spChg chg="mod">
          <ac:chgData name="Desai, Stuti (Document Accessibility Specialist)" userId="4466d87a-2609-4fc0-b808-d10f4f45e676" providerId="ADAL" clId="{60B31C09-55BD-48B3-B8A6-0C97192421B6}" dt="2023-06-08T19:37:18.853" v="58" actId="962"/>
          <ac:spMkLst>
            <pc:docMk/>
            <pc:sldMk cId="1405032196" sldId="281"/>
            <ac:spMk id="3" creationId="{8D699FEC-91F3-6AF4-5BA1-0BE9E7E385FF}"/>
          </ac:spMkLst>
        </pc:spChg>
        <pc:picChg chg="mod">
          <ac:chgData name="Desai, Stuti (Document Accessibility Specialist)" userId="4466d87a-2609-4fc0-b808-d10f4f45e676" providerId="ADAL" clId="{60B31C09-55BD-48B3-B8A6-0C97192421B6}" dt="2023-06-12T15:17:10.929" v="451" actId="962"/>
          <ac:picMkLst>
            <pc:docMk/>
            <pc:sldMk cId="1405032196" sldId="281"/>
            <ac:picMk id="6" creationId="{3E3E211C-0BA6-0CD7-FD2D-91C99A5ECA10}"/>
          </ac:picMkLst>
        </pc:picChg>
      </pc:sldChg>
      <pc:sldChg chg="modSp mod">
        <pc:chgData name="Desai, Stuti (Document Accessibility Specialist)" userId="4466d87a-2609-4fc0-b808-d10f4f45e676" providerId="ADAL" clId="{60B31C09-55BD-48B3-B8A6-0C97192421B6}" dt="2023-06-12T15:16:24.414" v="149" actId="962"/>
        <pc:sldMkLst>
          <pc:docMk/>
          <pc:sldMk cId="3139257309" sldId="283"/>
        </pc:sldMkLst>
        <pc:picChg chg="mod">
          <ac:chgData name="Desai, Stuti (Document Accessibility Specialist)" userId="4466d87a-2609-4fc0-b808-d10f4f45e676" providerId="ADAL" clId="{60B31C09-55BD-48B3-B8A6-0C97192421B6}" dt="2023-06-12T15:16:24.414" v="149" actId="962"/>
          <ac:picMkLst>
            <pc:docMk/>
            <pc:sldMk cId="3139257309" sldId="283"/>
            <ac:picMk id="5" creationId="{EE78F516-9D6B-1A7D-B4B7-BBA1DA813939}"/>
          </ac:picMkLst>
        </pc:picChg>
      </pc:sldChg>
      <pc:sldChg chg="modSp mod">
        <pc:chgData name="Desai, Stuti (Document Accessibility Specialist)" userId="4466d87a-2609-4fc0-b808-d10f4f45e676" providerId="ADAL" clId="{60B31C09-55BD-48B3-B8A6-0C97192421B6}" dt="2023-06-12T15:22:47.668" v="2018" actId="20577"/>
        <pc:sldMkLst>
          <pc:docMk/>
          <pc:sldMk cId="766949591" sldId="285"/>
        </pc:sldMkLst>
        <pc:spChg chg="mod">
          <ac:chgData name="Desai, Stuti (Document Accessibility Specialist)" userId="4466d87a-2609-4fc0-b808-d10f4f45e676" providerId="ADAL" clId="{60B31C09-55BD-48B3-B8A6-0C97192421B6}" dt="2023-06-12T15:22:47.668" v="2018" actId="20577"/>
          <ac:spMkLst>
            <pc:docMk/>
            <pc:sldMk cId="766949591" sldId="285"/>
            <ac:spMk id="2" creationId="{AA49EEF5-2BF5-E97D-A318-F3484EC9DFB2}"/>
          </ac:spMkLst>
        </pc:spChg>
        <pc:picChg chg="mod">
          <ac:chgData name="Desai, Stuti (Document Accessibility Specialist)" userId="4466d87a-2609-4fc0-b808-d10f4f45e676" providerId="ADAL" clId="{60B31C09-55BD-48B3-B8A6-0C97192421B6}" dt="2023-06-12T15:10:46.052" v="135" actId="962"/>
          <ac:picMkLst>
            <pc:docMk/>
            <pc:sldMk cId="766949591" sldId="285"/>
            <ac:picMk id="5" creationId="{27ACA63F-503B-541D-7E56-C74EBBC990D4}"/>
          </ac:picMkLst>
        </pc:picChg>
      </pc:sldChg>
      <pc:sldChg chg="modSp mod">
        <pc:chgData name="Desai, Stuti (Document Accessibility Specialist)" userId="4466d87a-2609-4fc0-b808-d10f4f45e676" providerId="ADAL" clId="{60B31C09-55BD-48B3-B8A6-0C97192421B6}" dt="2023-06-08T19:19:40.275" v="54" actId="962"/>
        <pc:sldMkLst>
          <pc:docMk/>
          <pc:sldMk cId="418768446" sldId="288"/>
        </pc:sldMkLst>
        <pc:spChg chg="mod">
          <ac:chgData name="Desai, Stuti (Document Accessibility Specialist)" userId="4466d87a-2609-4fc0-b808-d10f4f45e676" providerId="ADAL" clId="{60B31C09-55BD-48B3-B8A6-0C97192421B6}" dt="2023-06-08T19:11:39.386" v="7" actId="962"/>
          <ac:spMkLst>
            <pc:docMk/>
            <pc:sldMk cId="418768446" sldId="288"/>
            <ac:spMk id="6" creationId="{A968607F-DE2B-DC3E-3E36-7CBCCE37118F}"/>
          </ac:spMkLst>
        </pc:spChg>
        <pc:picChg chg="mod">
          <ac:chgData name="Desai, Stuti (Document Accessibility Specialist)" userId="4466d87a-2609-4fc0-b808-d10f4f45e676" providerId="ADAL" clId="{60B31C09-55BD-48B3-B8A6-0C97192421B6}" dt="2023-06-08T19:19:40.275" v="54" actId="962"/>
          <ac:picMkLst>
            <pc:docMk/>
            <pc:sldMk cId="418768446" sldId="288"/>
            <ac:picMk id="10" creationId="{0B0D5BB4-55C3-A994-810C-643B85C53BA8}"/>
          </ac:picMkLst>
        </pc:picChg>
      </pc:sldChg>
      <pc:sldChg chg="modSp mod">
        <pc:chgData name="Desai, Stuti (Document Accessibility Specialist)" userId="4466d87a-2609-4fc0-b808-d10f4f45e676" providerId="ADAL" clId="{60B31C09-55BD-48B3-B8A6-0C97192421B6}" dt="2023-06-08T19:11:36.157" v="6" actId="962"/>
        <pc:sldMkLst>
          <pc:docMk/>
          <pc:sldMk cId="2251219917" sldId="289"/>
        </pc:sldMkLst>
        <pc:picChg chg="mod">
          <ac:chgData name="Desai, Stuti (Document Accessibility Specialist)" userId="4466d87a-2609-4fc0-b808-d10f4f45e676" providerId="ADAL" clId="{60B31C09-55BD-48B3-B8A6-0C97192421B6}" dt="2023-06-08T19:11:36.157" v="6" actId="962"/>
          <ac:picMkLst>
            <pc:docMk/>
            <pc:sldMk cId="2251219917" sldId="289"/>
            <ac:picMk id="6" creationId="{BB09049E-3A20-E48A-3D24-3E4BCA3E8EA3}"/>
          </ac:picMkLst>
        </pc:picChg>
      </pc:sldChg>
      <pc:sldChg chg="delSp modSp mod">
        <pc:chgData name="Desai, Stuti (Document Accessibility Specialist)" userId="4466d87a-2609-4fc0-b808-d10f4f45e676" providerId="ADAL" clId="{60B31C09-55BD-48B3-B8A6-0C97192421B6}" dt="2023-06-12T15:22:17.738" v="1986" actId="20577"/>
        <pc:sldMkLst>
          <pc:docMk/>
          <pc:sldMk cId="2270967955" sldId="290"/>
        </pc:sldMkLst>
        <pc:spChg chg="mod">
          <ac:chgData name="Desai, Stuti (Document Accessibility Specialist)" userId="4466d87a-2609-4fc0-b808-d10f4f45e676" providerId="ADAL" clId="{60B31C09-55BD-48B3-B8A6-0C97192421B6}" dt="2023-06-12T15:22:17.738" v="1986" actId="20577"/>
          <ac:spMkLst>
            <pc:docMk/>
            <pc:sldMk cId="2270967955" sldId="290"/>
            <ac:spMk id="2" creationId="{ECC5A972-FD50-0579-7823-FB8B0B8F6846}"/>
          </ac:spMkLst>
        </pc:spChg>
        <pc:spChg chg="del mod">
          <ac:chgData name="Desai, Stuti (Document Accessibility Specialist)" userId="4466d87a-2609-4fc0-b808-d10f4f45e676" providerId="ADAL" clId="{60B31C09-55BD-48B3-B8A6-0C97192421B6}" dt="2023-06-12T15:07:40.313" v="132" actId="478"/>
          <ac:spMkLst>
            <pc:docMk/>
            <pc:sldMk cId="2270967955" sldId="290"/>
            <ac:spMk id="14" creationId="{034F202E-F0E5-6214-0D81-A352F1C78175}"/>
          </ac:spMkLst>
        </pc:spChg>
        <pc:picChg chg="mod">
          <ac:chgData name="Desai, Stuti (Document Accessibility Specialist)" userId="4466d87a-2609-4fc0-b808-d10f4f45e676" providerId="ADAL" clId="{60B31C09-55BD-48B3-B8A6-0C97192421B6}" dt="2023-06-12T15:16:55.573" v="349" actId="962"/>
          <ac:picMkLst>
            <pc:docMk/>
            <pc:sldMk cId="2270967955" sldId="290"/>
            <ac:picMk id="10" creationId="{958ECE10-DD28-063E-65FA-FE5C35A6123E}"/>
          </ac:picMkLst>
        </pc:picChg>
      </pc:sldChg>
      <pc:sldChg chg="modSp mod">
        <pc:chgData name="Desai, Stuti (Document Accessibility Specialist)" userId="4466d87a-2609-4fc0-b808-d10f4f45e676" providerId="ADAL" clId="{60B31C09-55BD-48B3-B8A6-0C97192421B6}" dt="2023-06-12T14:39:32.377" v="100" actId="962"/>
        <pc:sldMkLst>
          <pc:docMk/>
          <pc:sldMk cId="2137181613" sldId="291"/>
        </pc:sldMkLst>
        <pc:picChg chg="mod">
          <ac:chgData name="Desai, Stuti (Document Accessibility Specialist)" userId="4466d87a-2609-4fc0-b808-d10f4f45e676" providerId="ADAL" clId="{60B31C09-55BD-48B3-B8A6-0C97192421B6}" dt="2023-06-12T14:39:22.645" v="99" actId="962"/>
          <ac:picMkLst>
            <pc:docMk/>
            <pc:sldMk cId="2137181613" sldId="291"/>
            <ac:picMk id="6" creationId="{48946A9C-B083-3855-1E2B-AE383065E616}"/>
          </ac:picMkLst>
        </pc:picChg>
        <pc:picChg chg="mod">
          <ac:chgData name="Desai, Stuti (Document Accessibility Specialist)" userId="4466d87a-2609-4fc0-b808-d10f4f45e676" providerId="ADAL" clId="{60B31C09-55BD-48B3-B8A6-0C97192421B6}" dt="2023-06-12T14:39:32.377" v="100" actId="962"/>
          <ac:picMkLst>
            <pc:docMk/>
            <pc:sldMk cId="2137181613" sldId="291"/>
            <ac:picMk id="9" creationId="{BB33A1B3-1D3D-3458-C7BB-6FDBB37EB29B}"/>
          </ac:picMkLst>
        </pc:picChg>
      </pc:sldChg>
      <pc:sldChg chg="modSp mod">
        <pc:chgData name="Desai, Stuti (Document Accessibility Specialist)" userId="4466d87a-2609-4fc0-b808-d10f4f45e676" providerId="ADAL" clId="{60B31C09-55BD-48B3-B8A6-0C97192421B6}" dt="2023-06-12T15:12:58.566" v="138" actId="962"/>
        <pc:sldMkLst>
          <pc:docMk/>
          <pc:sldMk cId="1644910744" sldId="292"/>
        </pc:sldMkLst>
        <pc:picChg chg="mod">
          <ac:chgData name="Desai, Stuti (Document Accessibility Specialist)" userId="4466d87a-2609-4fc0-b808-d10f4f45e676" providerId="ADAL" clId="{60B31C09-55BD-48B3-B8A6-0C97192421B6}" dt="2023-06-12T15:12:58.566" v="138" actId="962"/>
          <ac:picMkLst>
            <pc:docMk/>
            <pc:sldMk cId="1644910744" sldId="292"/>
            <ac:picMk id="6" creationId="{591DEA9A-0340-5A30-6503-CDEFA3AD4AA3}"/>
          </ac:picMkLst>
        </pc:picChg>
      </pc:sldChg>
      <pc:sldChg chg="modSp mod">
        <pc:chgData name="Desai, Stuti (Document Accessibility Specialist)" userId="4466d87a-2609-4fc0-b808-d10f4f45e676" providerId="ADAL" clId="{60B31C09-55BD-48B3-B8A6-0C97192421B6}" dt="2023-06-12T15:21:51.785" v="1971" actId="1076"/>
        <pc:sldMkLst>
          <pc:docMk/>
          <pc:sldMk cId="2205832574" sldId="294"/>
        </pc:sldMkLst>
        <pc:spChg chg="mod">
          <ac:chgData name="Desai, Stuti (Document Accessibility Specialist)" userId="4466d87a-2609-4fc0-b808-d10f4f45e676" providerId="ADAL" clId="{60B31C09-55BD-48B3-B8A6-0C97192421B6}" dt="2023-06-12T15:21:43.104" v="1970" actId="20577"/>
          <ac:spMkLst>
            <pc:docMk/>
            <pc:sldMk cId="2205832574" sldId="294"/>
            <ac:spMk id="2" creationId="{AF9C10F1-ECA2-F698-B552-7FD864F33F44}"/>
          </ac:spMkLst>
        </pc:spChg>
        <pc:spChg chg="mod">
          <ac:chgData name="Desai, Stuti (Document Accessibility Specialist)" userId="4466d87a-2609-4fc0-b808-d10f4f45e676" providerId="ADAL" clId="{60B31C09-55BD-48B3-B8A6-0C97192421B6}" dt="2023-06-12T14:48:58.893" v="115" actId="962"/>
          <ac:spMkLst>
            <pc:docMk/>
            <pc:sldMk cId="2205832574" sldId="294"/>
            <ac:spMk id="4" creationId="{052EC0E6-1E11-0291-6566-A1B817A96829}"/>
          </ac:spMkLst>
        </pc:spChg>
        <pc:picChg chg="mod">
          <ac:chgData name="Desai, Stuti (Document Accessibility Specialist)" userId="4466d87a-2609-4fc0-b808-d10f4f45e676" providerId="ADAL" clId="{60B31C09-55BD-48B3-B8A6-0C97192421B6}" dt="2023-06-12T15:21:51.785" v="1971" actId="1076"/>
          <ac:picMkLst>
            <pc:docMk/>
            <pc:sldMk cId="2205832574" sldId="294"/>
            <ac:picMk id="5" creationId="{FF4A773D-2B84-B554-3A19-CC1FC571FE31}"/>
          </ac:picMkLst>
        </pc:picChg>
      </pc:sldChg>
      <pc:sldChg chg="modSp mod">
        <pc:chgData name="Desai, Stuti (Document Accessibility Specialist)" userId="4466d87a-2609-4fc0-b808-d10f4f45e676" providerId="ADAL" clId="{60B31C09-55BD-48B3-B8A6-0C97192421B6}" dt="2023-06-12T15:22:34.504" v="1998" actId="20577"/>
        <pc:sldMkLst>
          <pc:docMk/>
          <pc:sldMk cId="3670793026" sldId="295"/>
        </pc:sldMkLst>
        <pc:spChg chg="mod">
          <ac:chgData name="Desai, Stuti (Document Accessibility Specialist)" userId="4466d87a-2609-4fc0-b808-d10f4f45e676" providerId="ADAL" clId="{60B31C09-55BD-48B3-B8A6-0C97192421B6}" dt="2023-06-12T15:22:34.504" v="1998" actId="20577"/>
          <ac:spMkLst>
            <pc:docMk/>
            <pc:sldMk cId="3670793026" sldId="295"/>
            <ac:spMk id="2" creationId="{AF9C10F1-ECA2-F698-B552-7FD864F33F44}"/>
          </ac:spMkLst>
        </pc:spChg>
        <pc:picChg chg="mod">
          <ac:chgData name="Desai, Stuti (Document Accessibility Specialist)" userId="4466d87a-2609-4fc0-b808-d10f4f45e676" providerId="ADAL" clId="{60B31C09-55BD-48B3-B8A6-0C97192421B6}" dt="2023-06-12T15:15:35.454" v="148" actId="962"/>
          <ac:picMkLst>
            <pc:docMk/>
            <pc:sldMk cId="3670793026" sldId="295"/>
            <ac:picMk id="1026" creationId="{942F3F13-992B-8C78-8C20-A6F40D8C4184}"/>
          </ac:picMkLst>
        </pc:picChg>
      </pc:sldChg>
      <pc:sldChg chg="modSp mod">
        <pc:chgData name="Desai, Stuti (Document Accessibility Specialist)" userId="4466d87a-2609-4fc0-b808-d10f4f45e676" providerId="ADAL" clId="{60B31C09-55BD-48B3-B8A6-0C97192421B6}" dt="2023-06-12T15:22:26.334" v="1992" actId="20577"/>
        <pc:sldMkLst>
          <pc:docMk/>
          <pc:sldMk cId="239032064" sldId="296"/>
        </pc:sldMkLst>
        <pc:spChg chg="mod">
          <ac:chgData name="Desai, Stuti (Document Accessibility Specialist)" userId="4466d87a-2609-4fc0-b808-d10f4f45e676" providerId="ADAL" clId="{60B31C09-55BD-48B3-B8A6-0C97192421B6}" dt="2023-06-12T15:22:26.334" v="1992" actId="20577"/>
          <ac:spMkLst>
            <pc:docMk/>
            <pc:sldMk cId="239032064" sldId="296"/>
            <ac:spMk id="2" creationId="{ECC5A972-FD50-0579-7823-FB8B0B8F6846}"/>
          </ac:spMkLst>
        </pc:spChg>
        <pc:picChg chg="mod">
          <ac:chgData name="Desai, Stuti (Document Accessibility Specialist)" userId="4466d87a-2609-4fc0-b808-d10f4f45e676" providerId="ADAL" clId="{60B31C09-55BD-48B3-B8A6-0C97192421B6}" dt="2023-06-12T15:21:00.409" v="1951" actId="962"/>
          <ac:picMkLst>
            <pc:docMk/>
            <pc:sldMk cId="239032064" sldId="296"/>
            <ac:picMk id="6" creationId="{BB09049E-3A20-E48A-3D24-3E4BCA3E8EA3}"/>
          </ac:picMkLst>
        </pc:picChg>
      </pc:sldChg>
      <pc:sldChg chg="modSp mod">
        <pc:chgData name="Desai, Stuti (Document Accessibility Specialist)" userId="4466d87a-2609-4fc0-b808-d10f4f45e676" providerId="ADAL" clId="{60B31C09-55BD-48B3-B8A6-0C97192421B6}" dt="2023-06-12T15:07:36.269" v="131" actId="962"/>
        <pc:sldMkLst>
          <pc:docMk/>
          <pc:sldMk cId="537375103" sldId="297"/>
        </pc:sldMkLst>
        <pc:picChg chg="mod">
          <ac:chgData name="Desai, Stuti (Document Accessibility Specialist)" userId="4466d87a-2609-4fc0-b808-d10f4f45e676" providerId="ADAL" clId="{60B31C09-55BD-48B3-B8A6-0C97192421B6}" dt="2023-06-12T15:07:36.269" v="131" actId="962"/>
          <ac:picMkLst>
            <pc:docMk/>
            <pc:sldMk cId="537375103" sldId="297"/>
            <ac:picMk id="6" creationId="{E70E702D-15A6-2C07-B101-A963FC2B040B}"/>
          </ac:picMkLst>
        </pc:picChg>
        <pc:picChg chg="mod">
          <ac:chgData name="Desai, Stuti (Document Accessibility Specialist)" userId="4466d87a-2609-4fc0-b808-d10f4f45e676" providerId="ADAL" clId="{60B31C09-55BD-48B3-B8A6-0C97192421B6}" dt="2023-06-12T15:06:47.110" v="130" actId="962"/>
          <ac:picMkLst>
            <pc:docMk/>
            <pc:sldMk cId="537375103" sldId="297"/>
            <ac:picMk id="12" creationId="{556549A8-6D40-CEAD-76F9-EB627ADF47CE}"/>
          </ac:picMkLst>
        </pc:picChg>
      </pc:sldChg>
      <pc:sldChg chg="modSp mod">
        <pc:chgData name="Desai, Stuti (Document Accessibility Specialist)" userId="4466d87a-2609-4fc0-b808-d10f4f45e676" providerId="ADAL" clId="{60B31C09-55BD-48B3-B8A6-0C97192421B6}" dt="2023-06-12T14:50:57.573" v="117" actId="962"/>
        <pc:sldMkLst>
          <pc:docMk/>
          <pc:sldMk cId="3415396023" sldId="299"/>
        </pc:sldMkLst>
        <pc:spChg chg="mod">
          <ac:chgData name="Desai, Stuti (Document Accessibility Specialist)" userId="4466d87a-2609-4fc0-b808-d10f4f45e676" providerId="ADAL" clId="{60B31C09-55BD-48B3-B8A6-0C97192421B6}" dt="2023-06-12T14:50:05.827" v="116" actId="962"/>
          <ac:spMkLst>
            <pc:docMk/>
            <pc:sldMk cId="3415396023" sldId="299"/>
            <ac:spMk id="4" creationId="{052EC0E6-1E11-0291-6566-A1B817A96829}"/>
          </ac:spMkLst>
        </pc:spChg>
        <pc:picChg chg="mod">
          <ac:chgData name="Desai, Stuti (Document Accessibility Specialist)" userId="4466d87a-2609-4fc0-b808-d10f4f45e676" providerId="ADAL" clId="{60B31C09-55BD-48B3-B8A6-0C97192421B6}" dt="2023-06-12T14:50:57.573" v="117" actId="962"/>
          <ac:picMkLst>
            <pc:docMk/>
            <pc:sldMk cId="3415396023" sldId="299"/>
            <ac:picMk id="6" creationId="{CB2A7366-DDBB-6907-2ED8-E2FC5F8D75D0}"/>
          </ac:picMkLst>
        </pc:picChg>
      </pc:sldChg>
      <pc:sldChg chg="modSp mod">
        <pc:chgData name="Desai, Stuti (Document Accessibility Specialist)" userId="4466d87a-2609-4fc0-b808-d10f4f45e676" providerId="ADAL" clId="{60B31C09-55BD-48B3-B8A6-0C97192421B6}" dt="2023-06-12T15:08:32.301" v="133" actId="962"/>
        <pc:sldMkLst>
          <pc:docMk/>
          <pc:sldMk cId="1786116639" sldId="301"/>
        </pc:sldMkLst>
        <pc:spChg chg="mod">
          <ac:chgData name="Desai, Stuti (Document Accessibility Specialist)" userId="4466d87a-2609-4fc0-b808-d10f4f45e676" providerId="ADAL" clId="{60B31C09-55BD-48B3-B8A6-0C97192421B6}" dt="2023-06-08T19:37:49.140" v="66" actId="962"/>
          <ac:spMkLst>
            <pc:docMk/>
            <pc:sldMk cId="1786116639" sldId="301"/>
            <ac:spMk id="10" creationId="{2F5F7EC2-9CA7-FDE8-61FE-4BCE8E76490F}"/>
          </ac:spMkLst>
        </pc:spChg>
        <pc:picChg chg="mod">
          <ac:chgData name="Desai, Stuti (Document Accessibility Specialist)" userId="4466d87a-2609-4fc0-b808-d10f4f45e676" providerId="ADAL" clId="{60B31C09-55BD-48B3-B8A6-0C97192421B6}" dt="2023-06-12T15:08:32.301" v="133" actId="962"/>
          <ac:picMkLst>
            <pc:docMk/>
            <pc:sldMk cId="1786116639" sldId="301"/>
            <ac:picMk id="8" creationId="{3C62C5F0-AF74-C470-7D5E-18B6E5C33FA5}"/>
          </ac:picMkLst>
        </pc:picChg>
      </pc:sldChg>
      <pc:sldChg chg="modSp mod">
        <pc:chgData name="Desai, Stuti (Document Accessibility Specialist)" userId="4466d87a-2609-4fc0-b808-d10f4f45e676" providerId="ADAL" clId="{60B31C09-55BD-48B3-B8A6-0C97192421B6}" dt="2023-06-12T14:48:50.265" v="114" actId="962"/>
        <pc:sldMkLst>
          <pc:docMk/>
          <pc:sldMk cId="1462006602" sldId="303"/>
        </pc:sldMkLst>
        <pc:spChg chg="mod">
          <ac:chgData name="Desai, Stuti (Document Accessibility Specialist)" userId="4466d87a-2609-4fc0-b808-d10f4f45e676" providerId="ADAL" clId="{60B31C09-55BD-48B3-B8A6-0C97192421B6}" dt="2023-06-12T14:48:09.212" v="113" actId="962"/>
          <ac:spMkLst>
            <pc:docMk/>
            <pc:sldMk cId="1462006602" sldId="303"/>
            <ac:spMk id="4" creationId="{052EC0E6-1E11-0291-6566-A1B817A96829}"/>
          </ac:spMkLst>
        </pc:spChg>
        <pc:picChg chg="mod">
          <ac:chgData name="Desai, Stuti (Document Accessibility Specialist)" userId="4466d87a-2609-4fc0-b808-d10f4f45e676" providerId="ADAL" clId="{60B31C09-55BD-48B3-B8A6-0C97192421B6}" dt="2023-06-12T14:48:50.265" v="114" actId="962"/>
          <ac:picMkLst>
            <pc:docMk/>
            <pc:sldMk cId="1462006602" sldId="303"/>
            <ac:picMk id="1026" creationId="{EA16CC59-8148-9FE7-CE8E-6A66D3E723B7}"/>
          </ac:picMkLst>
        </pc:picChg>
      </pc:sldChg>
      <pc:sldChg chg="addSp delSp modSp mod">
        <pc:chgData name="Desai, Stuti (Document Accessibility Specialist)" userId="4466d87a-2609-4fc0-b808-d10f4f45e676" providerId="ADAL" clId="{60B31C09-55BD-48B3-B8A6-0C97192421B6}" dt="2023-06-12T14:15:44.091" v="91" actId="962"/>
        <pc:sldMkLst>
          <pc:docMk/>
          <pc:sldMk cId="1139321185" sldId="304"/>
        </pc:sldMkLst>
        <pc:spChg chg="ord">
          <ac:chgData name="Desai, Stuti (Document Accessibility Specialist)" userId="4466d87a-2609-4fc0-b808-d10f4f45e676" providerId="ADAL" clId="{60B31C09-55BD-48B3-B8A6-0C97192421B6}" dt="2023-06-08T19:17:30.645" v="39" actId="13244"/>
          <ac:spMkLst>
            <pc:docMk/>
            <pc:sldMk cId="1139321185" sldId="304"/>
            <ac:spMk id="2" creationId="{00000000-0000-0000-0000-000000000000}"/>
          </ac:spMkLst>
        </pc:spChg>
        <pc:spChg chg="add del mod">
          <ac:chgData name="Desai, Stuti (Document Accessibility Specialist)" userId="4466d87a-2609-4fc0-b808-d10f4f45e676" providerId="ADAL" clId="{60B31C09-55BD-48B3-B8A6-0C97192421B6}" dt="2023-06-12T14:14:42.619" v="79" actId="478"/>
          <ac:spMkLst>
            <pc:docMk/>
            <pc:sldMk cId="1139321185" sldId="304"/>
            <ac:spMk id="10" creationId="{E68F1F79-4D94-8643-FA44-426A9B58E2B3}"/>
          </ac:spMkLst>
        </pc:spChg>
        <pc:spChg chg="add del mod">
          <ac:chgData name="Desai, Stuti (Document Accessibility Specialist)" userId="4466d87a-2609-4fc0-b808-d10f4f45e676" providerId="ADAL" clId="{60B31C09-55BD-48B3-B8A6-0C97192421B6}" dt="2023-06-12T14:14:42.006" v="78" actId="478"/>
          <ac:spMkLst>
            <pc:docMk/>
            <pc:sldMk cId="1139321185" sldId="304"/>
            <ac:spMk id="18" creationId="{6BB68916-7744-FA78-0CD4-949DAC53400D}"/>
          </ac:spMkLst>
        </pc:spChg>
        <pc:picChg chg="add del mod">
          <ac:chgData name="Desai, Stuti (Document Accessibility Specialist)" userId="4466d87a-2609-4fc0-b808-d10f4f45e676" providerId="ADAL" clId="{60B31C09-55BD-48B3-B8A6-0C97192421B6}" dt="2023-06-12T14:15:11.642" v="90" actId="962"/>
          <ac:picMkLst>
            <pc:docMk/>
            <pc:sldMk cId="1139321185" sldId="304"/>
            <ac:picMk id="5" creationId="{813B850A-17AE-DFE5-800F-8E6ECDAAE764}"/>
          </ac:picMkLst>
        </pc:picChg>
        <pc:picChg chg="add del mod">
          <ac:chgData name="Desai, Stuti (Document Accessibility Specialist)" userId="4466d87a-2609-4fc0-b808-d10f4f45e676" providerId="ADAL" clId="{60B31C09-55BD-48B3-B8A6-0C97192421B6}" dt="2023-06-12T14:14:48.558" v="83" actId="962"/>
          <ac:picMkLst>
            <pc:docMk/>
            <pc:sldMk cId="1139321185" sldId="304"/>
            <ac:picMk id="14" creationId="{C1366ADD-C31E-BE9C-6A0E-E0AB112ED5DC}"/>
          </ac:picMkLst>
        </pc:picChg>
        <pc:picChg chg="mod">
          <ac:chgData name="Desai, Stuti (Document Accessibility Specialist)" userId="4466d87a-2609-4fc0-b808-d10f4f45e676" providerId="ADAL" clId="{60B31C09-55BD-48B3-B8A6-0C97192421B6}" dt="2023-06-12T14:15:44.091" v="91" actId="962"/>
          <ac:picMkLst>
            <pc:docMk/>
            <pc:sldMk cId="1139321185" sldId="304"/>
            <ac:picMk id="20" creationId="{10B8CD82-E412-97A7-376F-80B9D6501E7A}"/>
          </ac:picMkLst>
        </pc:picChg>
      </pc:sldChg>
      <pc:sldChg chg="delSp modSp mod">
        <pc:chgData name="Desai, Stuti (Document Accessibility Specialist)" userId="4466d87a-2609-4fc0-b808-d10f4f45e676" providerId="ADAL" clId="{60B31C09-55BD-48B3-B8A6-0C97192421B6}" dt="2023-06-12T15:04:46.965" v="125" actId="962"/>
        <pc:sldMkLst>
          <pc:docMk/>
          <pc:sldMk cId="3650802507" sldId="305"/>
        </pc:sldMkLst>
        <pc:spChg chg="del">
          <ac:chgData name="Desai, Stuti (Document Accessibility Specialist)" userId="4466d87a-2609-4fc0-b808-d10f4f45e676" providerId="ADAL" clId="{60B31C09-55BD-48B3-B8A6-0C97192421B6}" dt="2023-06-12T15:03:58.679" v="124" actId="478"/>
          <ac:spMkLst>
            <pc:docMk/>
            <pc:sldMk cId="3650802507" sldId="305"/>
            <ac:spMk id="3" creationId="{E6B88423-EBE9-60CD-E02F-20D4D8774E06}"/>
          </ac:spMkLst>
        </pc:spChg>
        <pc:picChg chg="mod">
          <ac:chgData name="Desai, Stuti (Document Accessibility Specialist)" userId="4466d87a-2609-4fc0-b808-d10f4f45e676" providerId="ADAL" clId="{60B31C09-55BD-48B3-B8A6-0C97192421B6}" dt="2023-06-12T15:04:46.965" v="125" actId="962"/>
          <ac:picMkLst>
            <pc:docMk/>
            <pc:sldMk cId="3650802507" sldId="305"/>
            <ac:picMk id="9" creationId="{D04E9C74-2D89-1F56-BB60-03F6CF8CFE0B}"/>
          </ac:picMkLst>
        </pc:picChg>
      </pc:sldChg>
      <pc:sldChg chg="modSp mod">
        <pc:chgData name="Desai, Stuti (Document Accessibility Specialist)" userId="4466d87a-2609-4fc0-b808-d10f4f45e676" providerId="ADAL" clId="{60B31C09-55BD-48B3-B8A6-0C97192421B6}" dt="2023-06-12T15:22:56.783" v="2026" actId="20577"/>
        <pc:sldMkLst>
          <pc:docMk/>
          <pc:sldMk cId="3261441708" sldId="306"/>
        </pc:sldMkLst>
        <pc:spChg chg="mod">
          <ac:chgData name="Desai, Stuti (Document Accessibility Specialist)" userId="4466d87a-2609-4fc0-b808-d10f4f45e676" providerId="ADAL" clId="{60B31C09-55BD-48B3-B8A6-0C97192421B6}" dt="2023-06-12T15:22:56.783" v="2026" actId="20577"/>
          <ac:spMkLst>
            <pc:docMk/>
            <pc:sldMk cId="3261441708" sldId="306"/>
            <ac:spMk id="2" creationId="{AA49EEF5-2BF5-E97D-A318-F3484EC9DFB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10BE6C-4C0C-8046-BBFD-371AD798216A}" type="datetimeFigureOut">
              <a:rPr lang="en-US" smtClean="0"/>
              <a:t>6/12/2023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9EFCB1-D51F-8E41-88AA-D42180FBBA78}" type="slidenum">
              <a:rPr lang="en-US" smtClean="0"/>
              <a:t>‹#›</a:t>
            </a:fld>
            <a:endParaRPr lang="en-US"/>
          </a:p>
        </p:txBody>
      </p:sp>
    </p:spTree>
    <p:extLst>
      <p:ext uri="{BB962C8B-B14F-4D97-AF65-F5344CB8AC3E}">
        <p14:creationId xmlns:p14="http://schemas.microsoft.com/office/powerpoint/2010/main" val="735009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E69A80-B453-4DCD-B462-91A479BC5A86}" type="datetimeFigureOut">
              <a:rPr lang="en-US" smtClean="0"/>
              <a:t>6/12/2023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0330DC-B386-407F-A825-77F368D7AC03}" type="slidenum">
              <a:rPr lang="en-US" smtClean="0"/>
              <a:t>‹#›</a:t>
            </a:fld>
            <a:endParaRPr lang="en-US"/>
          </a:p>
        </p:txBody>
      </p:sp>
    </p:spTree>
    <p:extLst>
      <p:ext uri="{BB962C8B-B14F-4D97-AF65-F5344CB8AC3E}">
        <p14:creationId xmlns:p14="http://schemas.microsoft.com/office/powerpoint/2010/main" val="2957811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0330DC-B386-407F-A825-77F368D7AC03}" type="slidenum">
              <a:rPr lang="en-US" smtClean="0"/>
              <a:t>1</a:t>
            </a:fld>
            <a:endParaRPr lang="en-US"/>
          </a:p>
        </p:txBody>
      </p:sp>
    </p:spTree>
    <p:extLst>
      <p:ext uri="{BB962C8B-B14F-4D97-AF65-F5344CB8AC3E}">
        <p14:creationId xmlns:p14="http://schemas.microsoft.com/office/powerpoint/2010/main" val="17858215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821374" y="4700763"/>
            <a:ext cx="2133600" cy="273844"/>
          </a:xfrm>
        </p:spPr>
        <p:txBody>
          <a:bodyPr/>
          <a:lstStyle/>
          <a:p>
            <a:fld id="{8ACDB3CC-F982-40F9-8DD6-BCC9AFBF44BD}" type="datetime1">
              <a:rPr lang="en-US" smtClean="0"/>
              <a:pPr/>
              <a:t>6/12/2023</a:t>
            </a:fld>
            <a:endParaRPr lang="en-US"/>
          </a:p>
        </p:txBody>
      </p:sp>
      <p:sp>
        <p:nvSpPr>
          <p:cNvPr id="6" name="Slide Number Placeholder 5"/>
          <p:cNvSpPr>
            <a:spLocks noGrp="1"/>
          </p:cNvSpPr>
          <p:nvPr>
            <p:ph type="sldNum" sz="quarter" idx="12"/>
          </p:nvPr>
        </p:nvSpPr>
        <p:spPr>
          <a:xfrm>
            <a:off x="7010400" y="4904185"/>
            <a:ext cx="2133600" cy="273844"/>
          </a:xfrm>
        </p:spPr>
        <p:txBody>
          <a:bodyPr/>
          <a:lstStyle/>
          <a:p>
            <a:fld id="{AF88E988-FB04-AB4E-BE5A-59F242AF7F7A}" type="slidenum">
              <a:rPr lang="en-US" smtClean="0"/>
              <a:t>‹#›</a:t>
            </a:fld>
            <a:endParaRPr lang="en-US"/>
          </a:p>
        </p:txBody>
      </p:sp>
      <p:pic>
        <p:nvPicPr>
          <p:cNvPr id="8" name="Picture 7">
            <a:extLst>
              <a:ext uri="{FF2B5EF4-FFF2-40B4-BE49-F238E27FC236}">
                <a16:creationId xmlns:a16="http://schemas.microsoft.com/office/drawing/2014/main" id="{BBB11D3F-0E4C-8296-3825-89174D27B262}"/>
              </a:ext>
            </a:extLst>
          </p:cNvPr>
          <p:cNvPicPr>
            <a:picLocks noChangeAspect="1"/>
          </p:cNvPicPr>
          <p:nvPr userDrawn="1"/>
        </p:nvPicPr>
        <p:blipFill rotWithShape="1">
          <a:blip r:embed="rId2"/>
          <a:srcRect t="1" r="20363" b="-13801"/>
          <a:stretch/>
        </p:blipFill>
        <p:spPr>
          <a:xfrm>
            <a:off x="248736" y="4779248"/>
            <a:ext cx="1699128" cy="195359"/>
          </a:xfrm>
          <a:prstGeom prst="rect">
            <a:avLst/>
          </a:prstGeom>
        </p:spPr>
      </p:pic>
      <p:pic>
        <p:nvPicPr>
          <p:cNvPr id="3" name="Picture 2">
            <a:extLst>
              <a:ext uri="{FF2B5EF4-FFF2-40B4-BE49-F238E27FC236}">
                <a16:creationId xmlns:a16="http://schemas.microsoft.com/office/drawing/2014/main" id="{1EFAE651-2CCA-9C04-08E8-A97B073FBFC0}"/>
              </a:ext>
            </a:extLst>
          </p:cNvPr>
          <p:cNvPicPr>
            <a:picLocks noChangeAspect="1"/>
          </p:cNvPicPr>
          <p:nvPr userDrawn="1"/>
        </p:nvPicPr>
        <p:blipFill rotWithShape="1">
          <a:blip r:embed="rId3"/>
          <a:srcRect l="78939" t="-49740" b="1"/>
          <a:stretch/>
        </p:blipFill>
        <p:spPr>
          <a:xfrm>
            <a:off x="1947864" y="4688063"/>
            <a:ext cx="480529" cy="273844"/>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30CA21-89C5-A040-B01E-D208A7FA3D8D}"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1314598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B114A-71CD-B17C-A116-C3A40A4D68A9}"/>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34B56B-508C-C3DC-AF6C-63247374AA14}"/>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3023E7-A41D-7B71-ED1F-F86B85F519C8}"/>
              </a:ext>
            </a:extLst>
          </p:cNvPr>
          <p:cNvSpPr>
            <a:spLocks noGrp="1"/>
          </p:cNvSpPr>
          <p:nvPr>
            <p:ph type="dt" sz="half" idx="10"/>
          </p:nvPr>
        </p:nvSpPr>
        <p:spPr/>
        <p:txBody>
          <a:bodyPr/>
          <a:lstStyle/>
          <a:p>
            <a:fld id="{D33F9ED2-B38C-49B9-852F-BEF79E3ADBA8}" type="datetimeFigureOut">
              <a:rPr lang="en-US" smtClean="0"/>
              <a:t>6/12/2023</a:t>
            </a:fld>
            <a:endParaRPr lang="en-US"/>
          </a:p>
        </p:txBody>
      </p:sp>
      <p:sp>
        <p:nvSpPr>
          <p:cNvPr id="5" name="Footer Placeholder 4">
            <a:extLst>
              <a:ext uri="{FF2B5EF4-FFF2-40B4-BE49-F238E27FC236}">
                <a16:creationId xmlns:a16="http://schemas.microsoft.com/office/drawing/2014/main" id="{C672BD82-FCF1-B9FB-5AD1-F67EE1022C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D945C-C411-977A-D472-10E1CC1D263B}"/>
              </a:ext>
            </a:extLst>
          </p:cNvPr>
          <p:cNvSpPr>
            <a:spLocks noGrp="1"/>
          </p:cNvSpPr>
          <p:nvPr>
            <p:ph type="sldNum" sz="quarter" idx="12"/>
          </p:nvPr>
        </p:nvSpPr>
        <p:spPr/>
        <p:txBody>
          <a:bodyPr/>
          <a:lstStyle/>
          <a:p>
            <a:fld id="{D7145728-8CAD-423E-9177-7F2B50D9E46F}" type="slidenum">
              <a:rPr lang="en-US" smtClean="0"/>
              <a:t>‹#›</a:t>
            </a:fld>
            <a:endParaRPr lang="en-US"/>
          </a:p>
        </p:txBody>
      </p:sp>
    </p:spTree>
    <p:extLst>
      <p:ext uri="{BB962C8B-B14F-4D97-AF65-F5344CB8AC3E}">
        <p14:creationId xmlns:p14="http://schemas.microsoft.com/office/powerpoint/2010/main" val="923824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3AE51-3536-5954-5FA6-8E23F77A1D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C49770-F6FB-46BC-BD9D-C4DC374F1F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F5B3E-3448-3B1F-97B9-B875C7C4789E}"/>
              </a:ext>
            </a:extLst>
          </p:cNvPr>
          <p:cNvSpPr>
            <a:spLocks noGrp="1"/>
          </p:cNvSpPr>
          <p:nvPr>
            <p:ph type="dt" sz="half" idx="10"/>
          </p:nvPr>
        </p:nvSpPr>
        <p:spPr/>
        <p:txBody>
          <a:bodyPr/>
          <a:lstStyle/>
          <a:p>
            <a:fld id="{D33F9ED2-B38C-49B9-852F-BEF79E3ADBA8}" type="datetimeFigureOut">
              <a:rPr lang="en-US" smtClean="0"/>
              <a:t>6/12/2023</a:t>
            </a:fld>
            <a:endParaRPr lang="en-US"/>
          </a:p>
        </p:txBody>
      </p:sp>
      <p:sp>
        <p:nvSpPr>
          <p:cNvPr id="5" name="Footer Placeholder 4">
            <a:extLst>
              <a:ext uri="{FF2B5EF4-FFF2-40B4-BE49-F238E27FC236}">
                <a16:creationId xmlns:a16="http://schemas.microsoft.com/office/drawing/2014/main" id="{197C0EAC-2038-EA32-289D-964F5442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91A8EF-1186-2462-E255-58F55BCF78D1}"/>
              </a:ext>
            </a:extLst>
          </p:cNvPr>
          <p:cNvSpPr>
            <a:spLocks noGrp="1"/>
          </p:cNvSpPr>
          <p:nvPr>
            <p:ph type="sldNum" sz="quarter" idx="12"/>
          </p:nvPr>
        </p:nvSpPr>
        <p:spPr/>
        <p:txBody>
          <a:bodyPr/>
          <a:lstStyle/>
          <a:p>
            <a:fld id="{D7145728-8CAD-423E-9177-7F2B50D9E46F}" type="slidenum">
              <a:rPr lang="en-US" smtClean="0"/>
              <a:t>‹#›</a:t>
            </a:fld>
            <a:endParaRPr lang="en-US"/>
          </a:p>
        </p:txBody>
      </p:sp>
    </p:spTree>
    <p:extLst>
      <p:ext uri="{BB962C8B-B14F-4D97-AF65-F5344CB8AC3E}">
        <p14:creationId xmlns:p14="http://schemas.microsoft.com/office/powerpoint/2010/main" val="2462366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79E52-0D8D-4349-C909-D80F9F7BB4C6}"/>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6CD2D2-28A2-7AD6-42DE-CFF81F280FBC}"/>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5E6D3F-5C88-3CC9-2855-E7FEF8E89C99}"/>
              </a:ext>
            </a:extLst>
          </p:cNvPr>
          <p:cNvSpPr>
            <a:spLocks noGrp="1"/>
          </p:cNvSpPr>
          <p:nvPr>
            <p:ph type="dt" sz="half" idx="10"/>
          </p:nvPr>
        </p:nvSpPr>
        <p:spPr/>
        <p:txBody>
          <a:bodyPr/>
          <a:lstStyle/>
          <a:p>
            <a:fld id="{D33F9ED2-B38C-49B9-852F-BEF79E3ADBA8}" type="datetimeFigureOut">
              <a:rPr lang="en-US" smtClean="0"/>
              <a:t>6/12/2023</a:t>
            </a:fld>
            <a:endParaRPr lang="en-US"/>
          </a:p>
        </p:txBody>
      </p:sp>
      <p:sp>
        <p:nvSpPr>
          <p:cNvPr id="5" name="Footer Placeholder 4">
            <a:extLst>
              <a:ext uri="{FF2B5EF4-FFF2-40B4-BE49-F238E27FC236}">
                <a16:creationId xmlns:a16="http://schemas.microsoft.com/office/drawing/2014/main" id="{F4AFAA8B-B1AE-6B6E-5F78-EDF1DEBDA1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7C5ABF-CD59-F6F5-8A71-3F3C9C2C5F0E}"/>
              </a:ext>
            </a:extLst>
          </p:cNvPr>
          <p:cNvSpPr>
            <a:spLocks noGrp="1"/>
          </p:cNvSpPr>
          <p:nvPr>
            <p:ph type="sldNum" sz="quarter" idx="12"/>
          </p:nvPr>
        </p:nvSpPr>
        <p:spPr/>
        <p:txBody>
          <a:bodyPr/>
          <a:lstStyle/>
          <a:p>
            <a:fld id="{D7145728-8CAD-423E-9177-7F2B50D9E46F}" type="slidenum">
              <a:rPr lang="en-US" smtClean="0"/>
              <a:t>‹#›</a:t>
            </a:fld>
            <a:endParaRPr lang="en-US"/>
          </a:p>
        </p:txBody>
      </p:sp>
    </p:spTree>
    <p:extLst>
      <p:ext uri="{BB962C8B-B14F-4D97-AF65-F5344CB8AC3E}">
        <p14:creationId xmlns:p14="http://schemas.microsoft.com/office/powerpoint/2010/main" val="2306919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AF628-0CEB-E441-8883-61BDD3B4AE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A7DF2B-A2FB-A977-EE3B-488311D58F44}"/>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E90534-D521-1483-1E8D-F708A9967038}"/>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B8742E-2EA0-6EA9-C33A-39F7802B1C32}"/>
              </a:ext>
            </a:extLst>
          </p:cNvPr>
          <p:cNvSpPr>
            <a:spLocks noGrp="1"/>
          </p:cNvSpPr>
          <p:nvPr>
            <p:ph type="dt" sz="half" idx="10"/>
          </p:nvPr>
        </p:nvSpPr>
        <p:spPr/>
        <p:txBody>
          <a:bodyPr/>
          <a:lstStyle/>
          <a:p>
            <a:fld id="{D33F9ED2-B38C-49B9-852F-BEF79E3ADBA8}" type="datetimeFigureOut">
              <a:rPr lang="en-US" smtClean="0"/>
              <a:t>6/12/2023</a:t>
            </a:fld>
            <a:endParaRPr lang="en-US"/>
          </a:p>
        </p:txBody>
      </p:sp>
      <p:sp>
        <p:nvSpPr>
          <p:cNvPr id="6" name="Footer Placeholder 5">
            <a:extLst>
              <a:ext uri="{FF2B5EF4-FFF2-40B4-BE49-F238E27FC236}">
                <a16:creationId xmlns:a16="http://schemas.microsoft.com/office/drawing/2014/main" id="{9DE3C73A-433E-456F-F380-7ED9D71DA9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1B1990-EB81-ABF9-9483-D639BF23D7AB}"/>
              </a:ext>
            </a:extLst>
          </p:cNvPr>
          <p:cNvSpPr>
            <a:spLocks noGrp="1"/>
          </p:cNvSpPr>
          <p:nvPr>
            <p:ph type="sldNum" sz="quarter" idx="12"/>
          </p:nvPr>
        </p:nvSpPr>
        <p:spPr/>
        <p:txBody>
          <a:bodyPr/>
          <a:lstStyle/>
          <a:p>
            <a:fld id="{D7145728-8CAD-423E-9177-7F2B50D9E46F}" type="slidenum">
              <a:rPr lang="en-US" smtClean="0"/>
              <a:t>‹#›</a:t>
            </a:fld>
            <a:endParaRPr lang="en-US"/>
          </a:p>
        </p:txBody>
      </p:sp>
    </p:spTree>
    <p:extLst>
      <p:ext uri="{BB962C8B-B14F-4D97-AF65-F5344CB8AC3E}">
        <p14:creationId xmlns:p14="http://schemas.microsoft.com/office/powerpoint/2010/main" val="3732985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0FBCB-96C2-6C49-8A5B-E4441D1D4BDB}"/>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FDA1DA-1908-3330-1EFA-304B3F0CB1DF}"/>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2CCFAB-1021-435B-C635-27B4732E1973}"/>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03DFFD-C60F-377D-05A3-AD576B3159FC}"/>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89A40F-F271-5405-A00D-2111C6C6D561}"/>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9A598C-506E-B5E5-8E1A-7128A2800F81}"/>
              </a:ext>
            </a:extLst>
          </p:cNvPr>
          <p:cNvSpPr>
            <a:spLocks noGrp="1"/>
          </p:cNvSpPr>
          <p:nvPr>
            <p:ph type="dt" sz="half" idx="10"/>
          </p:nvPr>
        </p:nvSpPr>
        <p:spPr/>
        <p:txBody>
          <a:bodyPr/>
          <a:lstStyle/>
          <a:p>
            <a:fld id="{D33F9ED2-B38C-49B9-852F-BEF79E3ADBA8}" type="datetimeFigureOut">
              <a:rPr lang="en-US" smtClean="0"/>
              <a:t>6/12/2023</a:t>
            </a:fld>
            <a:endParaRPr lang="en-US"/>
          </a:p>
        </p:txBody>
      </p:sp>
      <p:sp>
        <p:nvSpPr>
          <p:cNvPr id="8" name="Footer Placeholder 7">
            <a:extLst>
              <a:ext uri="{FF2B5EF4-FFF2-40B4-BE49-F238E27FC236}">
                <a16:creationId xmlns:a16="http://schemas.microsoft.com/office/drawing/2014/main" id="{E9886C09-2A04-52BA-CA9D-DDB8D4F905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60DB21-FBF2-D2EB-3D03-632381D2DF1B}"/>
              </a:ext>
            </a:extLst>
          </p:cNvPr>
          <p:cNvSpPr>
            <a:spLocks noGrp="1"/>
          </p:cNvSpPr>
          <p:nvPr>
            <p:ph type="sldNum" sz="quarter" idx="12"/>
          </p:nvPr>
        </p:nvSpPr>
        <p:spPr/>
        <p:txBody>
          <a:bodyPr/>
          <a:lstStyle/>
          <a:p>
            <a:fld id="{D7145728-8CAD-423E-9177-7F2B50D9E46F}" type="slidenum">
              <a:rPr lang="en-US" smtClean="0"/>
              <a:t>‹#›</a:t>
            </a:fld>
            <a:endParaRPr lang="en-US"/>
          </a:p>
        </p:txBody>
      </p:sp>
    </p:spTree>
    <p:extLst>
      <p:ext uri="{BB962C8B-B14F-4D97-AF65-F5344CB8AC3E}">
        <p14:creationId xmlns:p14="http://schemas.microsoft.com/office/powerpoint/2010/main" val="1860695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56C3E-3212-C8CB-D9D7-F295E5705A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1C6A42-FD47-5317-4DE1-6BC18ACC4F2F}"/>
              </a:ext>
            </a:extLst>
          </p:cNvPr>
          <p:cNvSpPr>
            <a:spLocks noGrp="1"/>
          </p:cNvSpPr>
          <p:nvPr>
            <p:ph type="dt" sz="half" idx="10"/>
          </p:nvPr>
        </p:nvSpPr>
        <p:spPr/>
        <p:txBody>
          <a:bodyPr/>
          <a:lstStyle/>
          <a:p>
            <a:fld id="{D33F9ED2-B38C-49B9-852F-BEF79E3ADBA8}" type="datetimeFigureOut">
              <a:rPr lang="en-US" smtClean="0"/>
              <a:t>6/12/2023</a:t>
            </a:fld>
            <a:endParaRPr lang="en-US"/>
          </a:p>
        </p:txBody>
      </p:sp>
      <p:sp>
        <p:nvSpPr>
          <p:cNvPr id="4" name="Footer Placeholder 3">
            <a:extLst>
              <a:ext uri="{FF2B5EF4-FFF2-40B4-BE49-F238E27FC236}">
                <a16:creationId xmlns:a16="http://schemas.microsoft.com/office/drawing/2014/main" id="{0389DAFF-E3A9-0B5B-A98E-8963CFF9D3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609FB3-0B30-B6BD-7F5D-305B49AB5BA7}"/>
              </a:ext>
            </a:extLst>
          </p:cNvPr>
          <p:cNvSpPr>
            <a:spLocks noGrp="1"/>
          </p:cNvSpPr>
          <p:nvPr>
            <p:ph type="sldNum" sz="quarter" idx="12"/>
          </p:nvPr>
        </p:nvSpPr>
        <p:spPr/>
        <p:txBody>
          <a:bodyPr/>
          <a:lstStyle/>
          <a:p>
            <a:fld id="{D7145728-8CAD-423E-9177-7F2B50D9E46F}" type="slidenum">
              <a:rPr lang="en-US" smtClean="0"/>
              <a:t>‹#›</a:t>
            </a:fld>
            <a:endParaRPr lang="en-US"/>
          </a:p>
        </p:txBody>
      </p:sp>
    </p:spTree>
    <p:extLst>
      <p:ext uri="{BB962C8B-B14F-4D97-AF65-F5344CB8AC3E}">
        <p14:creationId xmlns:p14="http://schemas.microsoft.com/office/powerpoint/2010/main" val="2513039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CD5FAA-69F6-5E14-0A8F-55BD60EE28E5}"/>
              </a:ext>
            </a:extLst>
          </p:cNvPr>
          <p:cNvSpPr>
            <a:spLocks noGrp="1"/>
          </p:cNvSpPr>
          <p:nvPr>
            <p:ph type="dt" sz="half" idx="10"/>
          </p:nvPr>
        </p:nvSpPr>
        <p:spPr/>
        <p:txBody>
          <a:bodyPr/>
          <a:lstStyle/>
          <a:p>
            <a:fld id="{D33F9ED2-B38C-49B9-852F-BEF79E3ADBA8}" type="datetimeFigureOut">
              <a:rPr lang="en-US" smtClean="0"/>
              <a:t>6/12/2023</a:t>
            </a:fld>
            <a:endParaRPr lang="en-US"/>
          </a:p>
        </p:txBody>
      </p:sp>
      <p:sp>
        <p:nvSpPr>
          <p:cNvPr id="3" name="Footer Placeholder 2">
            <a:extLst>
              <a:ext uri="{FF2B5EF4-FFF2-40B4-BE49-F238E27FC236}">
                <a16:creationId xmlns:a16="http://schemas.microsoft.com/office/drawing/2014/main" id="{F551ED09-280C-7A7D-695E-B6ACCBC257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E7518A-EEED-60DE-5FED-6F60600B9878}"/>
              </a:ext>
            </a:extLst>
          </p:cNvPr>
          <p:cNvSpPr>
            <a:spLocks noGrp="1"/>
          </p:cNvSpPr>
          <p:nvPr>
            <p:ph type="sldNum" sz="quarter" idx="12"/>
          </p:nvPr>
        </p:nvSpPr>
        <p:spPr/>
        <p:txBody>
          <a:bodyPr/>
          <a:lstStyle/>
          <a:p>
            <a:fld id="{D7145728-8CAD-423E-9177-7F2B50D9E46F}" type="slidenum">
              <a:rPr lang="en-US" smtClean="0"/>
              <a:t>‹#›</a:t>
            </a:fld>
            <a:endParaRPr lang="en-US"/>
          </a:p>
        </p:txBody>
      </p:sp>
    </p:spTree>
    <p:extLst>
      <p:ext uri="{BB962C8B-B14F-4D97-AF65-F5344CB8AC3E}">
        <p14:creationId xmlns:p14="http://schemas.microsoft.com/office/powerpoint/2010/main" val="3375814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308B7-434F-1A28-F32F-77FBEA752E87}"/>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5DE0B8-DCF6-88B2-E194-B97FE6DADE92}"/>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D2E030-60AB-6C53-BAA7-DB0A0658A93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DF0E66-8F4C-CE0A-C8A1-C0511081112D}"/>
              </a:ext>
            </a:extLst>
          </p:cNvPr>
          <p:cNvSpPr>
            <a:spLocks noGrp="1"/>
          </p:cNvSpPr>
          <p:nvPr>
            <p:ph type="dt" sz="half" idx="10"/>
          </p:nvPr>
        </p:nvSpPr>
        <p:spPr/>
        <p:txBody>
          <a:bodyPr/>
          <a:lstStyle/>
          <a:p>
            <a:fld id="{D33F9ED2-B38C-49B9-852F-BEF79E3ADBA8}" type="datetimeFigureOut">
              <a:rPr lang="en-US" smtClean="0"/>
              <a:t>6/12/2023</a:t>
            </a:fld>
            <a:endParaRPr lang="en-US"/>
          </a:p>
        </p:txBody>
      </p:sp>
      <p:sp>
        <p:nvSpPr>
          <p:cNvPr id="6" name="Footer Placeholder 5">
            <a:extLst>
              <a:ext uri="{FF2B5EF4-FFF2-40B4-BE49-F238E27FC236}">
                <a16:creationId xmlns:a16="http://schemas.microsoft.com/office/drawing/2014/main" id="{E937B26D-32D7-1D96-3154-A5F5284F98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B84F8C-76CF-2565-93F9-37AD01469C59}"/>
              </a:ext>
            </a:extLst>
          </p:cNvPr>
          <p:cNvSpPr>
            <a:spLocks noGrp="1"/>
          </p:cNvSpPr>
          <p:nvPr>
            <p:ph type="sldNum" sz="quarter" idx="12"/>
          </p:nvPr>
        </p:nvSpPr>
        <p:spPr/>
        <p:txBody>
          <a:bodyPr/>
          <a:lstStyle/>
          <a:p>
            <a:fld id="{D7145728-8CAD-423E-9177-7F2B50D9E46F}" type="slidenum">
              <a:rPr lang="en-US" smtClean="0"/>
              <a:t>‹#›</a:t>
            </a:fld>
            <a:endParaRPr lang="en-US"/>
          </a:p>
        </p:txBody>
      </p:sp>
    </p:spTree>
    <p:extLst>
      <p:ext uri="{BB962C8B-B14F-4D97-AF65-F5344CB8AC3E}">
        <p14:creationId xmlns:p14="http://schemas.microsoft.com/office/powerpoint/2010/main" val="2494375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B8CB4-2949-9CAD-2BF7-8B968605DC52}"/>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027393-7F7B-953B-ED32-14FC4A545117}"/>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AEBEED-3F98-458D-2390-A5B56467BE7E}"/>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1A652A-6ACC-3C7A-1DF5-272152D1A7CD}"/>
              </a:ext>
            </a:extLst>
          </p:cNvPr>
          <p:cNvSpPr>
            <a:spLocks noGrp="1"/>
          </p:cNvSpPr>
          <p:nvPr>
            <p:ph type="dt" sz="half" idx="10"/>
          </p:nvPr>
        </p:nvSpPr>
        <p:spPr/>
        <p:txBody>
          <a:bodyPr/>
          <a:lstStyle/>
          <a:p>
            <a:fld id="{D33F9ED2-B38C-49B9-852F-BEF79E3ADBA8}" type="datetimeFigureOut">
              <a:rPr lang="en-US" smtClean="0"/>
              <a:t>6/12/2023</a:t>
            </a:fld>
            <a:endParaRPr lang="en-US"/>
          </a:p>
        </p:txBody>
      </p:sp>
      <p:sp>
        <p:nvSpPr>
          <p:cNvPr id="6" name="Footer Placeholder 5">
            <a:extLst>
              <a:ext uri="{FF2B5EF4-FFF2-40B4-BE49-F238E27FC236}">
                <a16:creationId xmlns:a16="http://schemas.microsoft.com/office/drawing/2014/main" id="{95A7187C-FBED-9D88-2AFB-71DC6F75F6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C5217C-1E0C-8F1C-22C4-D623B0262C36}"/>
              </a:ext>
            </a:extLst>
          </p:cNvPr>
          <p:cNvSpPr>
            <a:spLocks noGrp="1"/>
          </p:cNvSpPr>
          <p:nvPr>
            <p:ph type="sldNum" sz="quarter" idx="12"/>
          </p:nvPr>
        </p:nvSpPr>
        <p:spPr/>
        <p:txBody>
          <a:bodyPr/>
          <a:lstStyle/>
          <a:p>
            <a:fld id="{D7145728-8CAD-423E-9177-7F2B50D9E46F}" type="slidenum">
              <a:rPr lang="en-US" smtClean="0"/>
              <a:t>‹#›</a:t>
            </a:fld>
            <a:endParaRPr lang="en-US"/>
          </a:p>
        </p:txBody>
      </p:sp>
    </p:spTree>
    <p:extLst>
      <p:ext uri="{BB962C8B-B14F-4D97-AF65-F5344CB8AC3E}">
        <p14:creationId xmlns:p14="http://schemas.microsoft.com/office/powerpoint/2010/main" val="324016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Heading </a:t>
            </a:r>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30CA21-89C5-A040-B01E-D208A7FA3D8D}"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947646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43DDB-956F-C505-C4CB-EF12900520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E2A5FA-B868-D5BC-70D7-C5141B8FB0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504E51-6FC0-B736-6F1B-6F37612068FB}"/>
              </a:ext>
            </a:extLst>
          </p:cNvPr>
          <p:cNvSpPr>
            <a:spLocks noGrp="1"/>
          </p:cNvSpPr>
          <p:nvPr>
            <p:ph type="dt" sz="half" idx="10"/>
          </p:nvPr>
        </p:nvSpPr>
        <p:spPr/>
        <p:txBody>
          <a:bodyPr/>
          <a:lstStyle/>
          <a:p>
            <a:fld id="{D33F9ED2-B38C-49B9-852F-BEF79E3ADBA8}" type="datetimeFigureOut">
              <a:rPr lang="en-US" smtClean="0"/>
              <a:t>6/12/2023</a:t>
            </a:fld>
            <a:endParaRPr lang="en-US"/>
          </a:p>
        </p:txBody>
      </p:sp>
      <p:sp>
        <p:nvSpPr>
          <p:cNvPr id="5" name="Footer Placeholder 4">
            <a:extLst>
              <a:ext uri="{FF2B5EF4-FFF2-40B4-BE49-F238E27FC236}">
                <a16:creationId xmlns:a16="http://schemas.microsoft.com/office/drawing/2014/main" id="{21CD22EB-C9A5-1F03-89B1-AD730220F0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B7F5ED-1F2A-CBB6-9E3A-7E6BC968584F}"/>
              </a:ext>
            </a:extLst>
          </p:cNvPr>
          <p:cNvSpPr>
            <a:spLocks noGrp="1"/>
          </p:cNvSpPr>
          <p:nvPr>
            <p:ph type="sldNum" sz="quarter" idx="12"/>
          </p:nvPr>
        </p:nvSpPr>
        <p:spPr/>
        <p:txBody>
          <a:bodyPr/>
          <a:lstStyle/>
          <a:p>
            <a:fld id="{D7145728-8CAD-423E-9177-7F2B50D9E46F}" type="slidenum">
              <a:rPr lang="en-US" smtClean="0"/>
              <a:t>‹#›</a:t>
            </a:fld>
            <a:endParaRPr lang="en-US"/>
          </a:p>
        </p:txBody>
      </p:sp>
    </p:spTree>
    <p:extLst>
      <p:ext uri="{BB962C8B-B14F-4D97-AF65-F5344CB8AC3E}">
        <p14:creationId xmlns:p14="http://schemas.microsoft.com/office/powerpoint/2010/main" val="1314333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0927CE-9B94-D1D6-1BCC-E4F18C81E8BD}"/>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D50F72-3C23-D7F7-AA3C-ADAC832F72EC}"/>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6CD923-6C81-B889-0165-F1B9E88A6B48}"/>
              </a:ext>
            </a:extLst>
          </p:cNvPr>
          <p:cNvSpPr>
            <a:spLocks noGrp="1"/>
          </p:cNvSpPr>
          <p:nvPr>
            <p:ph type="dt" sz="half" idx="10"/>
          </p:nvPr>
        </p:nvSpPr>
        <p:spPr/>
        <p:txBody>
          <a:bodyPr/>
          <a:lstStyle/>
          <a:p>
            <a:fld id="{D33F9ED2-B38C-49B9-852F-BEF79E3ADBA8}" type="datetimeFigureOut">
              <a:rPr lang="en-US" smtClean="0"/>
              <a:t>6/12/2023</a:t>
            </a:fld>
            <a:endParaRPr lang="en-US"/>
          </a:p>
        </p:txBody>
      </p:sp>
      <p:sp>
        <p:nvSpPr>
          <p:cNvPr id="5" name="Footer Placeholder 4">
            <a:extLst>
              <a:ext uri="{FF2B5EF4-FFF2-40B4-BE49-F238E27FC236}">
                <a16:creationId xmlns:a16="http://schemas.microsoft.com/office/drawing/2014/main" id="{E9E434F6-8B2C-314B-93FD-2CDA10FCF8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833937-07D5-47AD-99C2-8C4491D8D57F}"/>
              </a:ext>
            </a:extLst>
          </p:cNvPr>
          <p:cNvSpPr>
            <a:spLocks noGrp="1"/>
          </p:cNvSpPr>
          <p:nvPr>
            <p:ph type="sldNum" sz="quarter" idx="12"/>
          </p:nvPr>
        </p:nvSpPr>
        <p:spPr/>
        <p:txBody>
          <a:bodyPr/>
          <a:lstStyle/>
          <a:p>
            <a:fld id="{D7145728-8CAD-423E-9177-7F2B50D9E46F}" type="slidenum">
              <a:rPr lang="en-US" smtClean="0"/>
              <a:t>‹#›</a:t>
            </a:fld>
            <a:endParaRPr lang="en-US"/>
          </a:p>
        </p:txBody>
      </p:sp>
    </p:spTree>
    <p:extLst>
      <p:ext uri="{BB962C8B-B14F-4D97-AF65-F5344CB8AC3E}">
        <p14:creationId xmlns:p14="http://schemas.microsoft.com/office/powerpoint/2010/main" val="3898663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07AB8-69B8-9BAE-79A9-D58FF8B7D108}"/>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0A9524-D43C-41EB-F673-4CD43C03EBF3}"/>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2F5C52-9D8A-F715-3E19-D465433DD47E}"/>
              </a:ext>
            </a:extLst>
          </p:cNvPr>
          <p:cNvSpPr>
            <a:spLocks noGrp="1"/>
          </p:cNvSpPr>
          <p:nvPr>
            <p:ph type="dt" sz="half" idx="10"/>
          </p:nvPr>
        </p:nvSpPr>
        <p:spPr/>
        <p:txBody>
          <a:bodyPr/>
          <a:lstStyle/>
          <a:p>
            <a:fld id="{2A1B242B-5747-4131-81A2-991565FEE322}" type="datetimeFigureOut">
              <a:rPr lang="en-US" smtClean="0"/>
              <a:t>6/12/2023</a:t>
            </a:fld>
            <a:endParaRPr lang="en-US"/>
          </a:p>
        </p:txBody>
      </p:sp>
      <p:sp>
        <p:nvSpPr>
          <p:cNvPr id="5" name="Footer Placeholder 4">
            <a:extLst>
              <a:ext uri="{FF2B5EF4-FFF2-40B4-BE49-F238E27FC236}">
                <a16:creationId xmlns:a16="http://schemas.microsoft.com/office/drawing/2014/main" id="{010D5EFE-45CD-7DD8-FCE4-BE4F18DAD6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909636-9268-A54F-5908-4357E54E4D2D}"/>
              </a:ext>
            </a:extLst>
          </p:cNvPr>
          <p:cNvSpPr>
            <a:spLocks noGrp="1"/>
          </p:cNvSpPr>
          <p:nvPr>
            <p:ph type="sldNum" sz="quarter" idx="12"/>
          </p:nvPr>
        </p:nvSpPr>
        <p:spPr/>
        <p:txBody>
          <a:bodyPr/>
          <a:lstStyle/>
          <a:p>
            <a:fld id="{713FC7F9-713B-4B38-9266-5E26C653F934}" type="slidenum">
              <a:rPr lang="en-US" smtClean="0"/>
              <a:t>‹#›</a:t>
            </a:fld>
            <a:endParaRPr lang="en-US"/>
          </a:p>
        </p:txBody>
      </p:sp>
    </p:spTree>
    <p:extLst>
      <p:ext uri="{BB962C8B-B14F-4D97-AF65-F5344CB8AC3E}">
        <p14:creationId xmlns:p14="http://schemas.microsoft.com/office/powerpoint/2010/main" val="2115006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3105A-181B-44A2-801B-C4B933ACC3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AE8AFD-6419-A4AC-36B4-741B39EC1F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D79DEE-F9D4-75E7-093A-A83C1952ADB1}"/>
              </a:ext>
            </a:extLst>
          </p:cNvPr>
          <p:cNvSpPr>
            <a:spLocks noGrp="1"/>
          </p:cNvSpPr>
          <p:nvPr>
            <p:ph type="dt" sz="half" idx="10"/>
          </p:nvPr>
        </p:nvSpPr>
        <p:spPr/>
        <p:txBody>
          <a:bodyPr/>
          <a:lstStyle/>
          <a:p>
            <a:fld id="{2A1B242B-5747-4131-81A2-991565FEE322}" type="datetimeFigureOut">
              <a:rPr lang="en-US" smtClean="0"/>
              <a:t>6/12/2023</a:t>
            </a:fld>
            <a:endParaRPr lang="en-US"/>
          </a:p>
        </p:txBody>
      </p:sp>
      <p:sp>
        <p:nvSpPr>
          <p:cNvPr id="5" name="Footer Placeholder 4">
            <a:extLst>
              <a:ext uri="{FF2B5EF4-FFF2-40B4-BE49-F238E27FC236}">
                <a16:creationId xmlns:a16="http://schemas.microsoft.com/office/drawing/2014/main" id="{14A74EAF-A0BF-BB36-7E5F-DDEEF9481A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8E7D9E-4FF3-E9EF-CA5D-D6296F053241}"/>
              </a:ext>
            </a:extLst>
          </p:cNvPr>
          <p:cNvSpPr>
            <a:spLocks noGrp="1"/>
          </p:cNvSpPr>
          <p:nvPr>
            <p:ph type="sldNum" sz="quarter" idx="12"/>
          </p:nvPr>
        </p:nvSpPr>
        <p:spPr/>
        <p:txBody>
          <a:bodyPr/>
          <a:lstStyle/>
          <a:p>
            <a:fld id="{713FC7F9-713B-4B38-9266-5E26C653F934}" type="slidenum">
              <a:rPr lang="en-US" smtClean="0"/>
              <a:t>‹#›</a:t>
            </a:fld>
            <a:endParaRPr lang="en-US"/>
          </a:p>
        </p:txBody>
      </p:sp>
    </p:spTree>
    <p:extLst>
      <p:ext uri="{BB962C8B-B14F-4D97-AF65-F5344CB8AC3E}">
        <p14:creationId xmlns:p14="http://schemas.microsoft.com/office/powerpoint/2010/main" val="2360862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EECE-7AC8-74A2-50BE-B5E9EA512B2F}"/>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283B31-11FA-0F13-9354-F231C7723509}"/>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5E3A71-35A9-FE49-57CB-A81FAFDC8FD0}"/>
              </a:ext>
            </a:extLst>
          </p:cNvPr>
          <p:cNvSpPr>
            <a:spLocks noGrp="1"/>
          </p:cNvSpPr>
          <p:nvPr>
            <p:ph type="dt" sz="half" idx="10"/>
          </p:nvPr>
        </p:nvSpPr>
        <p:spPr/>
        <p:txBody>
          <a:bodyPr/>
          <a:lstStyle/>
          <a:p>
            <a:fld id="{2A1B242B-5747-4131-81A2-991565FEE322}" type="datetimeFigureOut">
              <a:rPr lang="en-US" smtClean="0"/>
              <a:t>6/12/2023</a:t>
            </a:fld>
            <a:endParaRPr lang="en-US"/>
          </a:p>
        </p:txBody>
      </p:sp>
      <p:sp>
        <p:nvSpPr>
          <p:cNvPr id="5" name="Footer Placeholder 4">
            <a:extLst>
              <a:ext uri="{FF2B5EF4-FFF2-40B4-BE49-F238E27FC236}">
                <a16:creationId xmlns:a16="http://schemas.microsoft.com/office/drawing/2014/main" id="{F7E07E95-4FF9-637D-9350-E8046AD4D4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EEEBA7-CD7C-E635-7C7E-5506B2EC550E}"/>
              </a:ext>
            </a:extLst>
          </p:cNvPr>
          <p:cNvSpPr>
            <a:spLocks noGrp="1"/>
          </p:cNvSpPr>
          <p:nvPr>
            <p:ph type="sldNum" sz="quarter" idx="12"/>
          </p:nvPr>
        </p:nvSpPr>
        <p:spPr/>
        <p:txBody>
          <a:bodyPr/>
          <a:lstStyle/>
          <a:p>
            <a:fld id="{713FC7F9-713B-4B38-9266-5E26C653F934}" type="slidenum">
              <a:rPr lang="en-US" smtClean="0"/>
              <a:t>‹#›</a:t>
            </a:fld>
            <a:endParaRPr lang="en-US"/>
          </a:p>
        </p:txBody>
      </p:sp>
    </p:spTree>
    <p:extLst>
      <p:ext uri="{BB962C8B-B14F-4D97-AF65-F5344CB8AC3E}">
        <p14:creationId xmlns:p14="http://schemas.microsoft.com/office/powerpoint/2010/main" val="4051296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32F57-57AC-1FA0-B9B5-A6BB33907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6A0F36-0B5A-294F-FCB5-BA7EB5ED0CBA}"/>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D70CD0-EC3B-39E8-8404-6FD2DE5C39F9}"/>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E9770A-12E5-80E6-0436-2609DC763781}"/>
              </a:ext>
            </a:extLst>
          </p:cNvPr>
          <p:cNvSpPr>
            <a:spLocks noGrp="1"/>
          </p:cNvSpPr>
          <p:nvPr>
            <p:ph type="dt" sz="half" idx="10"/>
          </p:nvPr>
        </p:nvSpPr>
        <p:spPr/>
        <p:txBody>
          <a:bodyPr/>
          <a:lstStyle/>
          <a:p>
            <a:fld id="{2A1B242B-5747-4131-81A2-991565FEE322}" type="datetimeFigureOut">
              <a:rPr lang="en-US" smtClean="0"/>
              <a:t>6/12/2023</a:t>
            </a:fld>
            <a:endParaRPr lang="en-US"/>
          </a:p>
        </p:txBody>
      </p:sp>
      <p:sp>
        <p:nvSpPr>
          <p:cNvPr id="6" name="Footer Placeholder 5">
            <a:extLst>
              <a:ext uri="{FF2B5EF4-FFF2-40B4-BE49-F238E27FC236}">
                <a16:creationId xmlns:a16="http://schemas.microsoft.com/office/drawing/2014/main" id="{88BF7EA3-7F33-2831-7D99-C8291611B9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26BE00-75A9-EA2E-5B8F-6F458BFF1969}"/>
              </a:ext>
            </a:extLst>
          </p:cNvPr>
          <p:cNvSpPr>
            <a:spLocks noGrp="1"/>
          </p:cNvSpPr>
          <p:nvPr>
            <p:ph type="sldNum" sz="quarter" idx="12"/>
          </p:nvPr>
        </p:nvSpPr>
        <p:spPr/>
        <p:txBody>
          <a:bodyPr/>
          <a:lstStyle/>
          <a:p>
            <a:fld id="{713FC7F9-713B-4B38-9266-5E26C653F934}" type="slidenum">
              <a:rPr lang="en-US" smtClean="0"/>
              <a:t>‹#›</a:t>
            </a:fld>
            <a:endParaRPr lang="en-US"/>
          </a:p>
        </p:txBody>
      </p:sp>
    </p:spTree>
    <p:extLst>
      <p:ext uri="{BB962C8B-B14F-4D97-AF65-F5344CB8AC3E}">
        <p14:creationId xmlns:p14="http://schemas.microsoft.com/office/powerpoint/2010/main" val="1242521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DC864-DB97-A7F9-EEFF-A8825CA6E42E}"/>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26B7D8-5D26-5CBF-186D-DA4309480B0A}"/>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74C914-93E7-7CE5-1167-F584BC4E3C29}"/>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138FE2-3BA1-309A-DD79-ECC6B7546D24}"/>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BE3AFF-051B-5269-63FC-2A8B94A587F8}"/>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BFD578-39B7-0527-89F4-C3090E4F192B}"/>
              </a:ext>
            </a:extLst>
          </p:cNvPr>
          <p:cNvSpPr>
            <a:spLocks noGrp="1"/>
          </p:cNvSpPr>
          <p:nvPr>
            <p:ph type="dt" sz="half" idx="10"/>
          </p:nvPr>
        </p:nvSpPr>
        <p:spPr/>
        <p:txBody>
          <a:bodyPr/>
          <a:lstStyle/>
          <a:p>
            <a:fld id="{2A1B242B-5747-4131-81A2-991565FEE322}" type="datetimeFigureOut">
              <a:rPr lang="en-US" smtClean="0"/>
              <a:t>6/12/2023</a:t>
            </a:fld>
            <a:endParaRPr lang="en-US"/>
          </a:p>
        </p:txBody>
      </p:sp>
      <p:sp>
        <p:nvSpPr>
          <p:cNvPr id="8" name="Footer Placeholder 7">
            <a:extLst>
              <a:ext uri="{FF2B5EF4-FFF2-40B4-BE49-F238E27FC236}">
                <a16:creationId xmlns:a16="http://schemas.microsoft.com/office/drawing/2014/main" id="{0DD0A13D-5E83-A05F-892A-887FFB7174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7D3038-613D-AC84-468E-876C935D5465}"/>
              </a:ext>
            </a:extLst>
          </p:cNvPr>
          <p:cNvSpPr>
            <a:spLocks noGrp="1"/>
          </p:cNvSpPr>
          <p:nvPr>
            <p:ph type="sldNum" sz="quarter" idx="12"/>
          </p:nvPr>
        </p:nvSpPr>
        <p:spPr/>
        <p:txBody>
          <a:bodyPr/>
          <a:lstStyle/>
          <a:p>
            <a:fld id="{713FC7F9-713B-4B38-9266-5E26C653F934}" type="slidenum">
              <a:rPr lang="en-US" smtClean="0"/>
              <a:t>‹#›</a:t>
            </a:fld>
            <a:endParaRPr lang="en-US"/>
          </a:p>
        </p:txBody>
      </p:sp>
    </p:spTree>
    <p:extLst>
      <p:ext uri="{BB962C8B-B14F-4D97-AF65-F5344CB8AC3E}">
        <p14:creationId xmlns:p14="http://schemas.microsoft.com/office/powerpoint/2010/main" val="25432614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E32C3-CD45-7212-1F9C-7EB3C2802F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569B1E-C6E5-EBCF-42A2-6A09C7EC841F}"/>
              </a:ext>
            </a:extLst>
          </p:cNvPr>
          <p:cNvSpPr>
            <a:spLocks noGrp="1"/>
          </p:cNvSpPr>
          <p:nvPr>
            <p:ph type="dt" sz="half" idx="10"/>
          </p:nvPr>
        </p:nvSpPr>
        <p:spPr/>
        <p:txBody>
          <a:bodyPr/>
          <a:lstStyle/>
          <a:p>
            <a:fld id="{2A1B242B-5747-4131-81A2-991565FEE322}" type="datetimeFigureOut">
              <a:rPr lang="en-US" smtClean="0"/>
              <a:t>6/12/2023</a:t>
            </a:fld>
            <a:endParaRPr lang="en-US"/>
          </a:p>
        </p:txBody>
      </p:sp>
      <p:sp>
        <p:nvSpPr>
          <p:cNvPr id="4" name="Footer Placeholder 3">
            <a:extLst>
              <a:ext uri="{FF2B5EF4-FFF2-40B4-BE49-F238E27FC236}">
                <a16:creationId xmlns:a16="http://schemas.microsoft.com/office/drawing/2014/main" id="{70DC4199-55E9-7C53-B06A-B6012E4CCD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69EF03-2C50-2457-F76A-452A294EB00C}"/>
              </a:ext>
            </a:extLst>
          </p:cNvPr>
          <p:cNvSpPr>
            <a:spLocks noGrp="1"/>
          </p:cNvSpPr>
          <p:nvPr>
            <p:ph type="sldNum" sz="quarter" idx="12"/>
          </p:nvPr>
        </p:nvSpPr>
        <p:spPr/>
        <p:txBody>
          <a:bodyPr/>
          <a:lstStyle/>
          <a:p>
            <a:fld id="{713FC7F9-713B-4B38-9266-5E26C653F934}" type="slidenum">
              <a:rPr lang="en-US" smtClean="0"/>
              <a:t>‹#›</a:t>
            </a:fld>
            <a:endParaRPr lang="en-US"/>
          </a:p>
        </p:txBody>
      </p:sp>
    </p:spTree>
    <p:extLst>
      <p:ext uri="{BB962C8B-B14F-4D97-AF65-F5344CB8AC3E}">
        <p14:creationId xmlns:p14="http://schemas.microsoft.com/office/powerpoint/2010/main" val="7701451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762B1B-D5D0-3450-BA98-336355C3F6A5}"/>
              </a:ext>
            </a:extLst>
          </p:cNvPr>
          <p:cNvSpPr>
            <a:spLocks noGrp="1"/>
          </p:cNvSpPr>
          <p:nvPr>
            <p:ph type="dt" sz="half" idx="10"/>
          </p:nvPr>
        </p:nvSpPr>
        <p:spPr/>
        <p:txBody>
          <a:bodyPr/>
          <a:lstStyle/>
          <a:p>
            <a:fld id="{2A1B242B-5747-4131-81A2-991565FEE322}" type="datetimeFigureOut">
              <a:rPr lang="en-US" smtClean="0"/>
              <a:t>6/12/2023</a:t>
            </a:fld>
            <a:endParaRPr lang="en-US"/>
          </a:p>
        </p:txBody>
      </p:sp>
      <p:sp>
        <p:nvSpPr>
          <p:cNvPr id="3" name="Footer Placeholder 2">
            <a:extLst>
              <a:ext uri="{FF2B5EF4-FFF2-40B4-BE49-F238E27FC236}">
                <a16:creationId xmlns:a16="http://schemas.microsoft.com/office/drawing/2014/main" id="{F9502A1D-D4CF-3E55-0A94-679D23573A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049493-734D-4E19-2234-C53F6927AFFB}"/>
              </a:ext>
            </a:extLst>
          </p:cNvPr>
          <p:cNvSpPr>
            <a:spLocks noGrp="1"/>
          </p:cNvSpPr>
          <p:nvPr>
            <p:ph type="sldNum" sz="quarter" idx="12"/>
          </p:nvPr>
        </p:nvSpPr>
        <p:spPr/>
        <p:txBody>
          <a:bodyPr/>
          <a:lstStyle/>
          <a:p>
            <a:fld id="{713FC7F9-713B-4B38-9266-5E26C653F934}" type="slidenum">
              <a:rPr lang="en-US" smtClean="0"/>
              <a:t>‹#›</a:t>
            </a:fld>
            <a:endParaRPr lang="en-US"/>
          </a:p>
        </p:txBody>
      </p:sp>
    </p:spTree>
    <p:extLst>
      <p:ext uri="{BB962C8B-B14F-4D97-AF65-F5344CB8AC3E}">
        <p14:creationId xmlns:p14="http://schemas.microsoft.com/office/powerpoint/2010/main" val="2454575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81788-A2E7-0EEF-7404-742300FFB311}"/>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4B0C90-BC48-DE66-EEC9-49F5B0C6C8AE}"/>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F64EB2-66EE-F1B4-CF37-9185B8C257E0}"/>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0114DF-5546-CB12-F366-7D93EB792AB4}"/>
              </a:ext>
            </a:extLst>
          </p:cNvPr>
          <p:cNvSpPr>
            <a:spLocks noGrp="1"/>
          </p:cNvSpPr>
          <p:nvPr>
            <p:ph type="dt" sz="half" idx="10"/>
          </p:nvPr>
        </p:nvSpPr>
        <p:spPr/>
        <p:txBody>
          <a:bodyPr/>
          <a:lstStyle/>
          <a:p>
            <a:fld id="{2A1B242B-5747-4131-81A2-991565FEE322}" type="datetimeFigureOut">
              <a:rPr lang="en-US" smtClean="0"/>
              <a:t>6/12/2023</a:t>
            </a:fld>
            <a:endParaRPr lang="en-US"/>
          </a:p>
        </p:txBody>
      </p:sp>
      <p:sp>
        <p:nvSpPr>
          <p:cNvPr id="6" name="Footer Placeholder 5">
            <a:extLst>
              <a:ext uri="{FF2B5EF4-FFF2-40B4-BE49-F238E27FC236}">
                <a16:creationId xmlns:a16="http://schemas.microsoft.com/office/drawing/2014/main" id="{3327349F-5B27-61B4-F7DF-C7261E472C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A3E6C0-A683-F18B-0A80-D1B0EEFA8B76}"/>
              </a:ext>
            </a:extLst>
          </p:cNvPr>
          <p:cNvSpPr>
            <a:spLocks noGrp="1"/>
          </p:cNvSpPr>
          <p:nvPr>
            <p:ph type="sldNum" sz="quarter" idx="12"/>
          </p:nvPr>
        </p:nvSpPr>
        <p:spPr/>
        <p:txBody>
          <a:bodyPr/>
          <a:lstStyle/>
          <a:p>
            <a:fld id="{713FC7F9-713B-4B38-9266-5E26C653F934}" type="slidenum">
              <a:rPr lang="en-US" smtClean="0"/>
              <a:t>‹#›</a:t>
            </a:fld>
            <a:endParaRPr lang="en-US"/>
          </a:p>
        </p:txBody>
      </p:sp>
    </p:spTree>
    <p:extLst>
      <p:ext uri="{BB962C8B-B14F-4D97-AF65-F5344CB8AC3E}">
        <p14:creationId xmlns:p14="http://schemas.microsoft.com/office/powerpoint/2010/main" val="2319159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Heading</a:t>
            </a:r>
          </a:p>
        </p:txBody>
      </p:sp>
      <p:sp>
        <p:nvSpPr>
          <p:cNvPr id="3" name="Content Placeholder 2"/>
          <p:cNvSpPr>
            <a:spLocks noGrp="1"/>
          </p:cNvSpPr>
          <p:nvPr>
            <p:ph sz="half" idx="1"/>
          </p:nvPr>
        </p:nvSpPr>
        <p:spPr>
          <a:xfrm>
            <a:off x="457200" y="1244277"/>
            <a:ext cx="4038600" cy="3394075"/>
          </a:xfrm>
        </p:spPr>
        <p:txBody>
          <a:bodyPr>
            <a:normAutofit/>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44277"/>
            <a:ext cx="4038600" cy="3394075"/>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a:p>
        </p:txBody>
      </p:sp>
      <p:sp>
        <p:nvSpPr>
          <p:cNvPr id="5" name="Date Placeholder 4"/>
          <p:cNvSpPr>
            <a:spLocks noGrp="1"/>
          </p:cNvSpPr>
          <p:nvPr>
            <p:ph type="dt" sz="half" idx="10"/>
          </p:nvPr>
        </p:nvSpPr>
        <p:spPr/>
        <p:txBody>
          <a:bodyPr/>
          <a:lstStyle/>
          <a:p>
            <a:fld id="{3C30CA21-89C5-A040-B01E-D208A7FA3D8D}" type="datetimeFigureOut">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4795499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537A7-7C87-C37F-0A0C-85E23332C893}"/>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428BB1-FA52-78C6-BC67-9D26377F4634}"/>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E182E5-6685-DA9D-F8D4-543E3376586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D2B1E5-A9C8-387C-9D99-0F60E0527D9F}"/>
              </a:ext>
            </a:extLst>
          </p:cNvPr>
          <p:cNvSpPr>
            <a:spLocks noGrp="1"/>
          </p:cNvSpPr>
          <p:nvPr>
            <p:ph type="dt" sz="half" idx="10"/>
          </p:nvPr>
        </p:nvSpPr>
        <p:spPr/>
        <p:txBody>
          <a:bodyPr/>
          <a:lstStyle/>
          <a:p>
            <a:fld id="{2A1B242B-5747-4131-81A2-991565FEE322}" type="datetimeFigureOut">
              <a:rPr lang="en-US" smtClean="0"/>
              <a:t>6/12/2023</a:t>
            </a:fld>
            <a:endParaRPr lang="en-US"/>
          </a:p>
        </p:txBody>
      </p:sp>
      <p:sp>
        <p:nvSpPr>
          <p:cNvPr id="6" name="Footer Placeholder 5">
            <a:extLst>
              <a:ext uri="{FF2B5EF4-FFF2-40B4-BE49-F238E27FC236}">
                <a16:creationId xmlns:a16="http://schemas.microsoft.com/office/drawing/2014/main" id="{47A31770-55FA-C820-E385-5FE58A0C40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FF0143-BE66-2F11-FF95-40ED5434DD06}"/>
              </a:ext>
            </a:extLst>
          </p:cNvPr>
          <p:cNvSpPr>
            <a:spLocks noGrp="1"/>
          </p:cNvSpPr>
          <p:nvPr>
            <p:ph type="sldNum" sz="quarter" idx="12"/>
          </p:nvPr>
        </p:nvSpPr>
        <p:spPr/>
        <p:txBody>
          <a:bodyPr/>
          <a:lstStyle/>
          <a:p>
            <a:fld id="{713FC7F9-713B-4B38-9266-5E26C653F934}" type="slidenum">
              <a:rPr lang="en-US" smtClean="0"/>
              <a:t>‹#›</a:t>
            </a:fld>
            <a:endParaRPr lang="en-US"/>
          </a:p>
        </p:txBody>
      </p:sp>
    </p:spTree>
    <p:extLst>
      <p:ext uri="{BB962C8B-B14F-4D97-AF65-F5344CB8AC3E}">
        <p14:creationId xmlns:p14="http://schemas.microsoft.com/office/powerpoint/2010/main" val="3189710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0311D-E703-DB98-DE05-2241E989BB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01E459-433C-0712-535B-40B3DD0A52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DF828B-C6AD-DF94-F0DD-F211B253BA8D}"/>
              </a:ext>
            </a:extLst>
          </p:cNvPr>
          <p:cNvSpPr>
            <a:spLocks noGrp="1"/>
          </p:cNvSpPr>
          <p:nvPr>
            <p:ph type="dt" sz="half" idx="10"/>
          </p:nvPr>
        </p:nvSpPr>
        <p:spPr/>
        <p:txBody>
          <a:bodyPr/>
          <a:lstStyle/>
          <a:p>
            <a:fld id="{2A1B242B-5747-4131-81A2-991565FEE322}" type="datetimeFigureOut">
              <a:rPr lang="en-US" smtClean="0"/>
              <a:t>6/12/2023</a:t>
            </a:fld>
            <a:endParaRPr lang="en-US"/>
          </a:p>
        </p:txBody>
      </p:sp>
      <p:sp>
        <p:nvSpPr>
          <p:cNvPr id="5" name="Footer Placeholder 4">
            <a:extLst>
              <a:ext uri="{FF2B5EF4-FFF2-40B4-BE49-F238E27FC236}">
                <a16:creationId xmlns:a16="http://schemas.microsoft.com/office/drawing/2014/main" id="{DBB82801-FD8A-C0AE-DEBB-E3B5AC894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4F4D05-68F1-519F-9BF3-D86B1811958E}"/>
              </a:ext>
            </a:extLst>
          </p:cNvPr>
          <p:cNvSpPr>
            <a:spLocks noGrp="1"/>
          </p:cNvSpPr>
          <p:nvPr>
            <p:ph type="sldNum" sz="quarter" idx="12"/>
          </p:nvPr>
        </p:nvSpPr>
        <p:spPr/>
        <p:txBody>
          <a:bodyPr/>
          <a:lstStyle/>
          <a:p>
            <a:fld id="{713FC7F9-713B-4B38-9266-5E26C653F934}" type="slidenum">
              <a:rPr lang="en-US" smtClean="0"/>
              <a:t>‹#›</a:t>
            </a:fld>
            <a:endParaRPr lang="en-US"/>
          </a:p>
        </p:txBody>
      </p:sp>
    </p:spTree>
    <p:extLst>
      <p:ext uri="{BB962C8B-B14F-4D97-AF65-F5344CB8AC3E}">
        <p14:creationId xmlns:p14="http://schemas.microsoft.com/office/powerpoint/2010/main" val="7595405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9E7039-8240-AEB1-ABA2-5103ACDF0D24}"/>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DDF4B3-A1D7-814E-CDBD-9940C7130ED1}"/>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E4A34F-5F27-8682-F04F-E2D10E5E4721}"/>
              </a:ext>
            </a:extLst>
          </p:cNvPr>
          <p:cNvSpPr>
            <a:spLocks noGrp="1"/>
          </p:cNvSpPr>
          <p:nvPr>
            <p:ph type="dt" sz="half" idx="10"/>
          </p:nvPr>
        </p:nvSpPr>
        <p:spPr/>
        <p:txBody>
          <a:bodyPr/>
          <a:lstStyle/>
          <a:p>
            <a:fld id="{2A1B242B-5747-4131-81A2-991565FEE322}" type="datetimeFigureOut">
              <a:rPr lang="en-US" smtClean="0"/>
              <a:t>6/12/2023</a:t>
            </a:fld>
            <a:endParaRPr lang="en-US"/>
          </a:p>
        </p:txBody>
      </p:sp>
      <p:sp>
        <p:nvSpPr>
          <p:cNvPr id="5" name="Footer Placeholder 4">
            <a:extLst>
              <a:ext uri="{FF2B5EF4-FFF2-40B4-BE49-F238E27FC236}">
                <a16:creationId xmlns:a16="http://schemas.microsoft.com/office/drawing/2014/main" id="{F4B003D7-9210-715F-C316-9678C64563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D5BBB-2421-1414-42C1-E000B184946B}"/>
              </a:ext>
            </a:extLst>
          </p:cNvPr>
          <p:cNvSpPr>
            <a:spLocks noGrp="1"/>
          </p:cNvSpPr>
          <p:nvPr>
            <p:ph type="sldNum" sz="quarter" idx="12"/>
          </p:nvPr>
        </p:nvSpPr>
        <p:spPr/>
        <p:txBody>
          <a:bodyPr/>
          <a:lstStyle/>
          <a:p>
            <a:fld id="{713FC7F9-713B-4B38-9266-5E26C653F934}" type="slidenum">
              <a:rPr lang="en-US" smtClean="0"/>
              <a:t>‹#›</a:t>
            </a:fld>
            <a:endParaRPr lang="en-US"/>
          </a:p>
        </p:txBody>
      </p:sp>
    </p:spTree>
    <p:extLst>
      <p:ext uri="{BB962C8B-B14F-4D97-AF65-F5344CB8AC3E}">
        <p14:creationId xmlns:p14="http://schemas.microsoft.com/office/powerpoint/2010/main" val="2031663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1656F7-E2D5-EF4D-B3EB-3635D9B80BFE}"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36981881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656F7-E2D5-EF4D-B3EB-3635D9B80BFE}"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26329988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1656F7-E2D5-EF4D-B3EB-3635D9B80BFE}"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0337974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1656F7-E2D5-EF4D-B3EB-3635D9B80BFE}" type="datetimeFigureOut">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5846976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1656F7-E2D5-EF4D-B3EB-3635D9B80BFE}" type="datetimeFigureOut">
              <a:rPr lang="en-US" smtClean="0"/>
              <a:t>6/12/2023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647535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1656F7-E2D5-EF4D-B3EB-3635D9B80BFE}" type="datetimeFigureOut">
              <a:rPr lang="en-US" smtClean="0"/>
              <a:t>6/12/2023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40934485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656F7-E2D5-EF4D-B3EB-3635D9B80BFE}" type="datetimeFigureOut">
              <a:rPr lang="en-US" smtClean="0"/>
              <a:t>6/12/2023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4113407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Heading</a:t>
            </a:r>
          </a:p>
        </p:txBody>
      </p:sp>
      <p:sp>
        <p:nvSpPr>
          <p:cNvPr id="3" name="Text Placeholder 2"/>
          <p:cNvSpPr>
            <a:spLocks noGrp="1"/>
          </p:cNvSpPr>
          <p:nvPr>
            <p:ph type="body" idx="1" hasCustomPrompt="1"/>
          </p:nvPr>
        </p:nvSpPr>
        <p:spPr>
          <a:xfrm>
            <a:off x="457200" y="1150938"/>
            <a:ext cx="4040188" cy="48101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4" name="Content Placeholder 3"/>
          <p:cNvSpPr>
            <a:spLocks noGrp="1"/>
          </p:cNvSpPr>
          <p:nvPr>
            <p:ph sz="half" idx="2"/>
          </p:nvPr>
        </p:nvSpPr>
        <p:spPr>
          <a:xfrm>
            <a:off x="457200" y="1631950"/>
            <a:ext cx="4040188" cy="2962275"/>
          </a:xfrm>
        </p:spPr>
        <p:txBody>
          <a:bodyPr>
            <a:normAutofit/>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5" y="1150938"/>
            <a:ext cx="4041775" cy="481012"/>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6" name="Content Placeholder 5"/>
          <p:cNvSpPr>
            <a:spLocks noGrp="1"/>
          </p:cNvSpPr>
          <p:nvPr>
            <p:ph sz="quarter" idx="4"/>
          </p:nvPr>
        </p:nvSpPr>
        <p:spPr>
          <a:xfrm>
            <a:off x="4645025" y="1631950"/>
            <a:ext cx="4041775" cy="2962275"/>
          </a:xfrm>
        </p:spPr>
        <p:txBody>
          <a:bodyPr>
            <a:normAutofit/>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30CA21-89C5-A040-B01E-D208A7FA3D8D}" type="datetimeFigureOut">
              <a:rPr lang="en-US" smtClean="0"/>
              <a:t>6/12/2023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966162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1656F7-E2D5-EF4D-B3EB-3635D9B80BFE}" type="datetimeFigureOut">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33037252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1656F7-E2D5-EF4D-B3EB-3635D9B80BFE}" type="datetimeFigureOut">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493791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656F7-E2D5-EF4D-B3EB-3635D9B80BFE}"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22834835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1656F7-E2D5-EF4D-B3EB-3635D9B80BFE}"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35539478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461587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8373465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2130134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1" y="1620442"/>
            <a:ext cx="3138026" cy="29105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17477" y="1620442"/>
            <a:ext cx="3138026" cy="29105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dirty="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a:p>
        </p:txBody>
      </p:sp>
    </p:spTree>
    <p:extLst>
      <p:ext uri="{BB962C8B-B14F-4D97-AF65-F5344CB8AC3E}">
        <p14:creationId xmlns:p14="http://schemas.microsoft.com/office/powerpoint/2010/main" val="34566468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6/12/2023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291848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6/12/2023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26149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30CA21-89C5-A040-B01E-D208A7FA3D8D}" type="datetimeFigureOut">
              <a:rPr lang="en-US" smtClean="0"/>
              <a:t>6/12/2023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8575687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089236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p>
        </p:txBody>
      </p:sp>
      <p:sp>
        <p:nvSpPr>
          <p:cNvPr id="3" name="Content Placeholder 2"/>
          <p:cNvSpPr>
            <a:spLocks noGrp="1"/>
          </p:cNvSpPr>
          <p:nvPr>
            <p:ph idx="1"/>
          </p:nvPr>
        </p:nvSpPr>
        <p:spPr>
          <a:xfrm>
            <a:off x="3570346" y="386193"/>
            <a:ext cx="3385156" cy="41448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a:p>
        </p:txBody>
      </p:sp>
    </p:spTree>
    <p:extLst>
      <p:ext uri="{BB962C8B-B14F-4D97-AF65-F5344CB8AC3E}">
        <p14:creationId xmlns:p14="http://schemas.microsoft.com/office/powerpoint/2010/main" val="26436201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389322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2439434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0" name="TextBox 19"/>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latin typeface="Arial"/>
              </a:rPr>
              <a:t>”</a:t>
            </a:r>
            <a:endParaRPr lang="en-US" sz="1350">
              <a:solidFill>
                <a:schemeClr val="accent1">
                  <a:lumMod val="60000"/>
                  <a:lumOff val="40000"/>
                </a:schemeClr>
              </a:solidFill>
              <a:latin typeface="Arial"/>
            </a:endParaRPr>
          </a:p>
        </p:txBody>
      </p:sp>
    </p:spTree>
    <p:extLst>
      <p:ext uri="{BB962C8B-B14F-4D97-AF65-F5344CB8AC3E}">
        <p14:creationId xmlns:p14="http://schemas.microsoft.com/office/powerpoint/2010/main" val="13815767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361876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8273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8472938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dirty="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a:p>
        </p:txBody>
      </p:sp>
    </p:spTree>
    <p:extLst>
      <p:ext uri="{BB962C8B-B14F-4D97-AF65-F5344CB8AC3E}">
        <p14:creationId xmlns:p14="http://schemas.microsoft.com/office/powerpoint/2010/main" val="16770523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099107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30CA21-89C5-A040-B01E-D208A7FA3D8D}" type="datetimeFigureOut">
              <a:rPr lang="en-US" smtClean="0"/>
              <a:t>6/12/2023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4213017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30CA21-89C5-A040-B01E-D208A7FA3D8D}" type="datetimeFigureOut">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079891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30CA21-89C5-A040-B01E-D208A7FA3D8D}" type="datetimeFigureOut">
              <a:rPr lang="en-US" smtClean="0"/>
              <a:t>6/12/2023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1857647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30CA21-89C5-A040-B01E-D208A7FA3D8D}" type="datetimeFigureOut">
              <a:rPr lang="en-US" smtClean="0"/>
              <a:t>6/12/2023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4707480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6.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Heading</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6/12/2023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Lst>
  <p:txStyles>
    <p:titleStyle>
      <a:lvl1pPr algn="l"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4325" y="0"/>
            <a:ext cx="9178325" cy="1200150"/>
          </a:xfrm>
          <a:prstGeom prst="rect">
            <a:avLst/>
          </a:prstGeom>
          <a:solidFill>
            <a:srgbClr val="100E2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Heading</a:t>
            </a:r>
          </a:p>
        </p:txBody>
      </p:sp>
      <p:sp>
        <p:nvSpPr>
          <p:cNvPr id="3" name="Text Placeholder 2"/>
          <p:cNvSpPr>
            <a:spLocks noGrp="1"/>
          </p:cNvSpPr>
          <p:nvPr>
            <p:ph type="body" idx="1"/>
          </p:nvPr>
        </p:nvSpPr>
        <p:spPr>
          <a:xfrm>
            <a:off x="457200" y="1244277"/>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3C30CA21-89C5-A040-B01E-D208A7FA3D8D}" type="datetimeFigureOut">
              <a:rPr lang="en-US" smtClean="0"/>
              <a:t>6/12/2023</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C7697F5-3DCA-0A4F-B9EA-FEC2794BD1A6}" type="slidenum">
              <a:rPr lang="en-US" smtClean="0"/>
              <a:t>‹#›</a:t>
            </a:fld>
            <a:endParaRPr lang="en-US"/>
          </a:p>
        </p:txBody>
      </p:sp>
    </p:spTree>
    <p:extLst>
      <p:ext uri="{BB962C8B-B14F-4D97-AF65-F5344CB8AC3E}">
        <p14:creationId xmlns:p14="http://schemas.microsoft.com/office/powerpoint/2010/main" val="817083645"/>
      </p:ext>
    </p:extLst>
  </p:cSld>
  <p:clrMap bg1="lt1" tx1="dk1" bg2="lt2" tx2="dk2" accent1="accent1" accent2="accent2" accent3="accent3" accent4="accent4" accent5="accent5" accent6="accent6" hlink="hlink" folHlink="folHlink"/>
  <p:sldLayoutIdLst>
    <p:sldLayoutId id="2147493481" r:id="rId1"/>
    <p:sldLayoutId id="2147493483" r:id="rId2"/>
    <p:sldLayoutId id="2147493484" r:id="rId3"/>
    <p:sldLayoutId id="2147493485" r:id="rId4"/>
    <p:sldLayoutId id="2147493486" r:id="rId5"/>
    <p:sldLayoutId id="2147493487" r:id="rId6"/>
    <p:sldLayoutId id="2147493488" r:id="rId7"/>
    <p:sldLayoutId id="2147493489" r:id="rId8"/>
    <p:sldLayoutId id="2147493490" r:id="rId9"/>
  </p:sldLayoutIdLst>
  <p:txStyles>
    <p:titleStyle>
      <a:lvl1pPr algn="l" defTabSz="457200" rtl="0" eaLnBrk="1" latinLnBrk="0" hangingPunct="1">
        <a:spcBef>
          <a:spcPct val="0"/>
        </a:spcBef>
        <a:buNone/>
        <a:defRPr sz="4400" kern="120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82572F-F7BB-5053-01D5-7AE83174C23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56BBDE-2B94-24F4-F9DB-D841AF99F5DC}"/>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B44EFD-D918-96F5-2AA8-A3638D202EBF}"/>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D33F9ED2-B38C-49B9-852F-BEF79E3ADBA8}" type="datetimeFigureOut">
              <a:rPr lang="en-US" smtClean="0"/>
              <a:t>6/12/2023</a:t>
            </a:fld>
            <a:endParaRPr lang="en-US"/>
          </a:p>
        </p:txBody>
      </p:sp>
      <p:sp>
        <p:nvSpPr>
          <p:cNvPr id="5" name="Footer Placeholder 4">
            <a:extLst>
              <a:ext uri="{FF2B5EF4-FFF2-40B4-BE49-F238E27FC236}">
                <a16:creationId xmlns:a16="http://schemas.microsoft.com/office/drawing/2014/main" id="{2456D234-3C85-EF4F-421F-9D19E5A4F61B}"/>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9379BB-0FAC-3D56-1A4E-73E00DE5A44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7145728-8CAD-423E-9177-7F2B50D9E46F}" type="slidenum">
              <a:rPr lang="en-US" smtClean="0"/>
              <a:t>‹#›</a:t>
            </a:fld>
            <a:endParaRPr lang="en-US"/>
          </a:p>
        </p:txBody>
      </p:sp>
    </p:spTree>
    <p:extLst>
      <p:ext uri="{BB962C8B-B14F-4D97-AF65-F5344CB8AC3E}">
        <p14:creationId xmlns:p14="http://schemas.microsoft.com/office/powerpoint/2010/main" val="1983975085"/>
      </p:ext>
    </p:extLst>
  </p:cSld>
  <p:clrMap bg1="lt1" tx1="dk1" bg2="lt2" tx2="dk2" accent1="accent1" accent2="accent2" accent3="accent3" accent4="accent4" accent5="accent5" accent6="accent6" hlink="hlink" folHlink="folHlink"/>
  <p:sldLayoutIdLst>
    <p:sldLayoutId id="2147493504" r:id="rId1"/>
    <p:sldLayoutId id="2147493505" r:id="rId2"/>
    <p:sldLayoutId id="2147493506" r:id="rId3"/>
    <p:sldLayoutId id="2147493507" r:id="rId4"/>
    <p:sldLayoutId id="2147493508" r:id="rId5"/>
    <p:sldLayoutId id="2147493509" r:id="rId6"/>
    <p:sldLayoutId id="2147493510" r:id="rId7"/>
    <p:sldLayoutId id="2147493511" r:id="rId8"/>
    <p:sldLayoutId id="2147493512" r:id="rId9"/>
    <p:sldLayoutId id="2147493513" r:id="rId10"/>
    <p:sldLayoutId id="21474935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9DC072-5C4A-059A-1B45-F92FE098223D}"/>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8DED30-FE18-FF0D-55F8-AF43B25E2F18}"/>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7EF8E0-C27E-6306-0BC3-DA1CA2791FE8}"/>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A1B242B-5747-4131-81A2-991565FEE322}" type="datetimeFigureOut">
              <a:rPr lang="en-US" smtClean="0"/>
              <a:t>6/12/2023</a:t>
            </a:fld>
            <a:endParaRPr lang="en-US"/>
          </a:p>
        </p:txBody>
      </p:sp>
      <p:sp>
        <p:nvSpPr>
          <p:cNvPr id="5" name="Footer Placeholder 4">
            <a:extLst>
              <a:ext uri="{FF2B5EF4-FFF2-40B4-BE49-F238E27FC236}">
                <a16:creationId xmlns:a16="http://schemas.microsoft.com/office/drawing/2014/main" id="{0DA6E606-2C10-4082-6414-9C7D96477A2E}"/>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8BDDFE-1EDD-30B5-DF4C-F0AAD6723C37}"/>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13FC7F9-713B-4B38-9266-5E26C653F934}" type="slidenum">
              <a:rPr lang="en-US" smtClean="0"/>
              <a:t>‹#›</a:t>
            </a:fld>
            <a:endParaRPr lang="en-US"/>
          </a:p>
        </p:txBody>
      </p:sp>
    </p:spTree>
    <p:extLst>
      <p:ext uri="{BB962C8B-B14F-4D97-AF65-F5344CB8AC3E}">
        <p14:creationId xmlns:p14="http://schemas.microsoft.com/office/powerpoint/2010/main" val="1252401081"/>
      </p:ext>
    </p:extLst>
  </p:cSld>
  <p:clrMap bg1="lt1" tx1="dk1" bg2="lt2" tx2="dk2" accent1="accent1" accent2="accent2" accent3="accent3" accent4="accent4" accent5="accent5" accent6="accent6" hlink="hlink" folHlink="folHlink"/>
  <p:sldLayoutIdLst>
    <p:sldLayoutId id="2147493492" r:id="rId1"/>
    <p:sldLayoutId id="2147493493" r:id="rId2"/>
    <p:sldLayoutId id="2147493494" r:id="rId3"/>
    <p:sldLayoutId id="2147493495" r:id="rId4"/>
    <p:sldLayoutId id="2147493496" r:id="rId5"/>
    <p:sldLayoutId id="2147493497" r:id="rId6"/>
    <p:sldLayoutId id="2147493498" r:id="rId7"/>
    <p:sldLayoutId id="2147493499" r:id="rId8"/>
    <p:sldLayoutId id="2147493500" r:id="rId9"/>
    <p:sldLayoutId id="2147493501" r:id="rId10"/>
    <p:sldLayoutId id="21474935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501656F7-E2D5-EF4D-B3EB-3635D9B80BFE}" type="datetimeFigureOut">
              <a:rPr lang="en-US" smtClean="0"/>
              <a:t>6/12/2023</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1B7C81B-7B5A-A644-B3E8-EC3DC39B624D}" type="slidenum">
              <a:rPr lang="en-US" smtClean="0"/>
              <a:t>‹#›</a:t>
            </a:fld>
            <a:endParaRPr lang="en-US"/>
          </a:p>
        </p:txBody>
      </p:sp>
    </p:spTree>
    <p:extLst>
      <p:ext uri="{BB962C8B-B14F-4D97-AF65-F5344CB8AC3E}">
        <p14:creationId xmlns:p14="http://schemas.microsoft.com/office/powerpoint/2010/main" val="1873203494"/>
      </p:ext>
    </p:extLst>
  </p:cSld>
  <p:clrMap bg1="lt1" tx1="dk1" bg2="lt2" tx2="dk2" accent1="accent1" accent2="accent2" accent3="accent3" accent4="accent4" accent5="accent5" accent6="accent6" hlink="hlink" folHlink="folHlink"/>
  <p:sldLayoutIdLst>
    <p:sldLayoutId id="2147493468" r:id="rId1"/>
    <p:sldLayoutId id="2147493469" r:id="rId2"/>
    <p:sldLayoutId id="2147493470" r:id="rId3"/>
    <p:sldLayoutId id="2147493471" r:id="rId4"/>
    <p:sldLayoutId id="2147493472" r:id="rId5"/>
    <p:sldLayoutId id="2147493473" r:id="rId6"/>
    <p:sldLayoutId id="2147493474" r:id="rId7"/>
    <p:sldLayoutId id="2147493475" r:id="rId8"/>
    <p:sldLayoutId id="2147493476" r:id="rId9"/>
    <p:sldLayoutId id="2147493477" r:id="rId10"/>
    <p:sldLayoutId id="214749347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6/12/2023</a:t>
            </a:fld>
            <a:endParaRPr lang="en-US"/>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982228624"/>
      </p:ext>
    </p:extLst>
  </p:cSld>
  <p:clrMap bg1="lt1" tx1="dk1" bg2="lt2" tx2="dk2" accent1="accent1" accent2="accent2" accent3="accent3" accent4="accent4" accent5="accent5" accent6="accent6" hlink="hlink" folHlink="folHlink"/>
  <p:sldLayoutIdLst>
    <p:sldLayoutId id="2147493516" r:id="rId1"/>
    <p:sldLayoutId id="2147493517" r:id="rId2"/>
    <p:sldLayoutId id="2147493518" r:id="rId3"/>
    <p:sldLayoutId id="2147493519" r:id="rId4"/>
    <p:sldLayoutId id="2147493520" r:id="rId5"/>
    <p:sldLayoutId id="2147493521" r:id="rId6"/>
    <p:sldLayoutId id="2147493522" r:id="rId7"/>
    <p:sldLayoutId id="2147493523" r:id="rId8"/>
    <p:sldLayoutId id="2147493524" r:id="rId9"/>
    <p:sldLayoutId id="2147493525" r:id="rId10"/>
    <p:sldLayoutId id="2147493526" r:id="rId11"/>
    <p:sldLayoutId id="2147493527" r:id="rId12"/>
    <p:sldLayoutId id="2147493528" r:id="rId13"/>
    <p:sldLayoutId id="2147493529" r:id="rId14"/>
    <p:sldLayoutId id="2147493530" r:id="rId15"/>
    <p:sldLayoutId id="2147493531"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a:xfrm>
            <a:off x="457200" y="668139"/>
            <a:ext cx="8229600" cy="857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Add Teams to your Team</a:t>
            </a:r>
          </a:p>
        </p:txBody>
      </p:sp>
      <p:sp>
        <p:nvSpPr>
          <p:cNvPr id="5" name="Title 1"/>
          <p:cNvSpPr txBox="1">
            <a:spLocks/>
          </p:cNvSpPr>
          <p:nvPr/>
        </p:nvSpPr>
        <p:spPr>
          <a:xfrm>
            <a:off x="457200" y="1847122"/>
            <a:ext cx="8229600"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r>
              <a:rPr lang="en-US" sz="2800">
                <a:solidFill>
                  <a:schemeClr val="tx1"/>
                </a:solidFill>
              </a:rPr>
              <a:t>University-wide, real-time collaboration</a:t>
            </a:r>
          </a:p>
        </p:txBody>
      </p:sp>
      <p:sp>
        <p:nvSpPr>
          <p:cNvPr id="6" name="Title 1"/>
          <p:cNvSpPr txBox="1">
            <a:spLocks/>
          </p:cNvSpPr>
          <p:nvPr/>
        </p:nvSpPr>
        <p:spPr>
          <a:xfrm>
            <a:off x="457200" y="2951019"/>
            <a:ext cx="8229600" cy="140623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r>
              <a:rPr lang="en-US" sz="2400" dirty="0">
                <a:solidFill>
                  <a:schemeClr val="bg1">
                    <a:lumMod val="50000"/>
                  </a:schemeClr>
                </a:solidFill>
              </a:rPr>
              <a:t>Dan Jakubiak</a:t>
            </a:r>
          </a:p>
          <a:p>
            <a:r>
              <a:rPr lang="en-US" sz="1300" dirty="0">
                <a:solidFill>
                  <a:schemeClr val="bg1">
                    <a:lumMod val="50000"/>
                  </a:schemeClr>
                </a:solidFill>
              </a:rPr>
              <a:t>Applications Administrator</a:t>
            </a:r>
          </a:p>
          <a:p>
            <a:r>
              <a:rPr lang="en-US" sz="1400" dirty="0">
                <a:solidFill>
                  <a:schemeClr val="bg1">
                    <a:lumMod val="50000"/>
                  </a:schemeClr>
                </a:solidFill>
              </a:rPr>
              <a:t>Technology Support Center</a:t>
            </a:r>
          </a:p>
          <a:p>
            <a:br>
              <a:rPr lang="en-US" sz="1400" dirty="0">
                <a:solidFill>
                  <a:schemeClr val="bg1">
                    <a:lumMod val="50000"/>
                  </a:schemeClr>
                </a:solidFill>
              </a:rPr>
            </a:br>
            <a:r>
              <a:rPr lang="en-US" sz="1400" dirty="0">
                <a:solidFill>
                  <a:schemeClr val="bg1">
                    <a:lumMod val="50000"/>
                  </a:schemeClr>
                </a:solidFill>
              </a:rPr>
              <a:t>daj@uconn.edu</a:t>
            </a:r>
            <a:endParaRPr lang="en-US" sz="2400" dirty="0">
              <a:solidFill>
                <a:schemeClr val="bg1">
                  <a:lumMod val="50000"/>
                </a:schemeClr>
              </a:solidFill>
            </a:endParaRPr>
          </a:p>
        </p:txBody>
      </p:sp>
    </p:spTree>
    <p:extLst>
      <p:ext uri="{BB962C8B-B14F-4D97-AF65-F5344CB8AC3E}">
        <p14:creationId xmlns:p14="http://schemas.microsoft.com/office/powerpoint/2010/main" val="440678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C4207-FBD9-5C41-24D2-3575761551FD}"/>
              </a:ext>
            </a:extLst>
          </p:cNvPr>
          <p:cNvSpPr>
            <a:spLocks noGrp="1"/>
          </p:cNvSpPr>
          <p:nvPr>
            <p:ph type="title"/>
          </p:nvPr>
        </p:nvSpPr>
        <p:spPr/>
        <p:txBody>
          <a:bodyPr/>
          <a:lstStyle/>
          <a:p>
            <a:r>
              <a:rPr lang="en-US"/>
              <a:t>Self Chat</a:t>
            </a:r>
          </a:p>
        </p:txBody>
      </p:sp>
      <p:pic>
        <p:nvPicPr>
          <p:cNvPr id="6" name="Content Placeholder 5" descr="Screenshot of self chat on the browser.">
            <a:extLst>
              <a:ext uri="{FF2B5EF4-FFF2-40B4-BE49-F238E27FC236}">
                <a16:creationId xmlns:a16="http://schemas.microsoft.com/office/drawing/2014/main" id="{48946A9C-B083-3855-1E2B-AE383065E616}"/>
              </a:ext>
            </a:extLst>
          </p:cNvPr>
          <p:cNvPicPr>
            <a:picLocks noGrp="1" noChangeAspect="1"/>
          </p:cNvPicPr>
          <p:nvPr>
            <p:ph sz="half" idx="1"/>
          </p:nvPr>
        </p:nvPicPr>
        <p:blipFill>
          <a:blip r:embed="rId2"/>
          <a:stretch>
            <a:fillRect/>
          </a:stretch>
        </p:blipFill>
        <p:spPr>
          <a:xfrm>
            <a:off x="2975327" y="206375"/>
            <a:ext cx="6055041" cy="4780799"/>
          </a:xfrm>
        </p:spPr>
      </p:pic>
      <p:pic>
        <p:nvPicPr>
          <p:cNvPr id="9" name="Picture 8" descr="Screenshot of self chat on the phone.">
            <a:extLst>
              <a:ext uri="{FF2B5EF4-FFF2-40B4-BE49-F238E27FC236}">
                <a16:creationId xmlns:a16="http://schemas.microsoft.com/office/drawing/2014/main" id="{BB33A1B3-1D3D-3458-C7BB-6FDBB37EB29B}"/>
              </a:ext>
            </a:extLst>
          </p:cNvPr>
          <p:cNvPicPr>
            <a:picLocks noChangeAspect="1"/>
          </p:cNvPicPr>
          <p:nvPr/>
        </p:nvPicPr>
        <p:blipFill>
          <a:blip r:embed="rId3"/>
          <a:stretch>
            <a:fillRect/>
          </a:stretch>
        </p:blipFill>
        <p:spPr>
          <a:xfrm>
            <a:off x="3079276" y="517490"/>
            <a:ext cx="2257623" cy="45657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718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Easy Group Messaging</a:t>
            </a:r>
          </a:p>
        </p:txBody>
      </p:sp>
      <p:pic>
        <p:nvPicPr>
          <p:cNvPr id="7" name="Picture 6" descr="Screenshot of group messaging with groupchat name edits, chat and files options, number of people in chat count, and reactions to chats option.">
            <a:extLst>
              <a:ext uri="{FF2B5EF4-FFF2-40B4-BE49-F238E27FC236}">
                <a16:creationId xmlns:a16="http://schemas.microsoft.com/office/drawing/2014/main" id="{8E567AD5-99E6-64DA-540C-531C87744E30}"/>
              </a:ext>
            </a:extLst>
          </p:cNvPr>
          <p:cNvPicPr>
            <a:picLocks noChangeAspect="1"/>
          </p:cNvPicPr>
          <p:nvPr/>
        </p:nvPicPr>
        <p:blipFill>
          <a:blip r:embed="rId2"/>
          <a:stretch>
            <a:fillRect/>
          </a:stretch>
        </p:blipFill>
        <p:spPr>
          <a:xfrm>
            <a:off x="379538" y="1616635"/>
            <a:ext cx="8464699" cy="2816776"/>
          </a:xfrm>
          <a:prstGeom prst="rect">
            <a:avLst/>
          </a:prstGeom>
        </p:spPr>
      </p:pic>
      <p:sp>
        <p:nvSpPr>
          <p:cNvPr id="6" name="Arrow: Up 5">
            <a:extLst>
              <a:ext uri="{FF2B5EF4-FFF2-40B4-BE49-F238E27FC236}">
                <a16:creationId xmlns:a16="http://schemas.microsoft.com/office/drawing/2014/main" id="{33169108-03E3-CE84-2B31-0CE33C0618C1}"/>
              </a:ext>
              <a:ext uri="{C183D7F6-B498-43B3-948B-1728B52AA6E4}">
                <adec:decorative xmlns:adec="http://schemas.microsoft.com/office/drawing/2017/decorative" val="1"/>
              </a:ext>
            </a:extLst>
          </p:cNvPr>
          <p:cNvSpPr/>
          <p:nvPr/>
        </p:nvSpPr>
        <p:spPr>
          <a:xfrm>
            <a:off x="4821543" y="1940534"/>
            <a:ext cx="245582" cy="679268"/>
          </a:xfrm>
          <a:prstGeom prst="upArrow">
            <a:avLst>
              <a:gd name="adj1" fmla="val 50000"/>
              <a:gd name="adj2" fmla="val 8191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C0083A18-AF04-E192-FB05-4B9DB423CC66}"/>
              </a:ext>
              <a:ext uri="{C183D7F6-B498-43B3-948B-1728B52AA6E4}">
                <adec:decorative xmlns:adec="http://schemas.microsoft.com/office/drawing/2017/decorative" val="1"/>
              </a:ext>
            </a:extLst>
          </p:cNvPr>
          <p:cNvSpPr/>
          <p:nvPr/>
        </p:nvSpPr>
        <p:spPr>
          <a:xfrm>
            <a:off x="4366305" y="1940534"/>
            <a:ext cx="245582" cy="679268"/>
          </a:xfrm>
          <a:prstGeom prst="upArrow">
            <a:avLst>
              <a:gd name="adj1" fmla="val 50000"/>
              <a:gd name="adj2" fmla="val 8191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9329E425-18CA-82E7-47A6-1903461B2BA1}"/>
              </a:ext>
              <a:ext uri="{C183D7F6-B498-43B3-948B-1728B52AA6E4}">
                <adec:decorative xmlns:adec="http://schemas.microsoft.com/office/drawing/2017/decorative" val="1"/>
              </a:ext>
            </a:extLst>
          </p:cNvPr>
          <p:cNvSpPr/>
          <p:nvPr/>
        </p:nvSpPr>
        <p:spPr>
          <a:xfrm rot="5400000">
            <a:off x="2075356" y="2562598"/>
            <a:ext cx="245582" cy="679268"/>
          </a:xfrm>
          <a:prstGeom prst="upArrow">
            <a:avLst>
              <a:gd name="adj1" fmla="val 50000"/>
              <a:gd name="adj2" fmla="val 8191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F6B21E50-ECF6-0EE9-B104-CBCA39562CD4}"/>
              </a:ext>
              <a:ext uri="{C183D7F6-B498-43B3-948B-1728B52AA6E4}">
                <adec:decorative xmlns:adec="http://schemas.microsoft.com/office/drawing/2017/decorative" val="1"/>
              </a:ext>
            </a:extLst>
          </p:cNvPr>
          <p:cNvSpPr/>
          <p:nvPr/>
        </p:nvSpPr>
        <p:spPr>
          <a:xfrm rot="5400000">
            <a:off x="2505662" y="3361190"/>
            <a:ext cx="245582" cy="679268"/>
          </a:xfrm>
          <a:prstGeom prst="upArrow">
            <a:avLst>
              <a:gd name="adj1" fmla="val 50000"/>
              <a:gd name="adj2" fmla="val 8191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4" name="Picture 3" descr="Screenshot of adding people to chat with dont include history, include history for how many past days, and include all history options.">
            <a:extLst>
              <a:ext uri="{FF2B5EF4-FFF2-40B4-BE49-F238E27FC236}">
                <a16:creationId xmlns:a16="http://schemas.microsoft.com/office/drawing/2014/main" id="{647653FC-98BA-C74D-F64E-27A418BBE20E}"/>
              </a:ext>
            </a:extLst>
          </p:cNvPr>
          <p:cNvPicPr>
            <a:picLocks noChangeAspect="1"/>
          </p:cNvPicPr>
          <p:nvPr/>
        </p:nvPicPr>
        <p:blipFill>
          <a:blip r:embed="rId3"/>
          <a:stretch>
            <a:fillRect/>
          </a:stretch>
        </p:blipFill>
        <p:spPr>
          <a:xfrm>
            <a:off x="4068377" y="2230809"/>
            <a:ext cx="3791479" cy="21338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Arrow: Up 9">
            <a:extLst>
              <a:ext uri="{FF2B5EF4-FFF2-40B4-BE49-F238E27FC236}">
                <a16:creationId xmlns:a16="http://schemas.microsoft.com/office/drawing/2014/main" id="{FC783C0F-1CAB-2AAC-8CB0-96A4527B4952}"/>
              </a:ext>
              <a:ext uri="{C183D7F6-B498-43B3-948B-1728B52AA6E4}">
                <adec:decorative xmlns:adec="http://schemas.microsoft.com/office/drawing/2017/decorative" val="1"/>
              </a:ext>
            </a:extLst>
          </p:cNvPr>
          <p:cNvSpPr/>
          <p:nvPr/>
        </p:nvSpPr>
        <p:spPr>
          <a:xfrm rot="3263968">
            <a:off x="7888767" y="1799735"/>
            <a:ext cx="245582" cy="679268"/>
          </a:xfrm>
          <a:prstGeom prst="upArrow">
            <a:avLst>
              <a:gd name="adj1" fmla="val 50000"/>
              <a:gd name="adj2" fmla="val 8191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9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9" grpId="0" animBg="1"/>
      <p:bldP spid="9" grpId="1" animBg="1"/>
      <p:bldP spid="11" grpId="0" animBg="1"/>
      <p:bldP spid="10" grpId="0" animBg="1"/>
      <p:bldP spid="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Message Features</a:t>
            </a:r>
          </a:p>
        </p:txBody>
      </p:sp>
      <p:pic>
        <p:nvPicPr>
          <p:cNvPr id="8" name="Content Placeholder 7" descr="A screenshot of changing style option in messages.">
            <a:extLst>
              <a:ext uri="{FF2B5EF4-FFF2-40B4-BE49-F238E27FC236}">
                <a16:creationId xmlns:a16="http://schemas.microsoft.com/office/drawing/2014/main" id="{3BFF0B60-3FEB-8828-4037-99D01A09034E}"/>
              </a:ext>
            </a:extLst>
          </p:cNvPr>
          <p:cNvPicPr>
            <a:picLocks noGrp="1" noChangeAspect="1"/>
          </p:cNvPicPr>
          <p:nvPr>
            <p:ph idx="1"/>
          </p:nvPr>
        </p:nvPicPr>
        <p:blipFill rotWithShape="1">
          <a:blip r:embed="rId2"/>
          <a:srcRect l="28469" t="84933" r="4167" b="1180"/>
          <a:stretch/>
        </p:blipFill>
        <p:spPr>
          <a:xfrm>
            <a:off x="101102" y="1362636"/>
            <a:ext cx="8941796" cy="959224"/>
          </a:xfrm>
          <a:prstGeom prst="rect">
            <a:avLst/>
          </a:prstGeom>
        </p:spPr>
      </p:pic>
      <p:sp>
        <p:nvSpPr>
          <p:cNvPr id="9" name="Arrow: Up 8">
            <a:extLst>
              <a:ext uri="{FF2B5EF4-FFF2-40B4-BE49-F238E27FC236}">
                <a16:creationId xmlns:a16="http://schemas.microsoft.com/office/drawing/2014/main" id="{1B76E32C-88F8-E17B-E1B0-A80F1078547B}"/>
              </a:ext>
              <a:ext uri="{C183D7F6-B498-43B3-948B-1728B52AA6E4}">
                <adec:decorative xmlns:adec="http://schemas.microsoft.com/office/drawing/2017/decorative" val="1"/>
              </a:ext>
            </a:extLst>
          </p:cNvPr>
          <p:cNvSpPr/>
          <p:nvPr/>
        </p:nvSpPr>
        <p:spPr>
          <a:xfrm>
            <a:off x="240578" y="2254299"/>
            <a:ext cx="245582" cy="679268"/>
          </a:xfrm>
          <a:prstGeom prst="upArrow">
            <a:avLst>
              <a:gd name="adj1" fmla="val 50000"/>
              <a:gd name="adj2" fmla="val 8191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FB3565B-1FB5-5E0D-7873-879E99361310}"/>
              </a:ext>
              <a:ext uri="{C183D7F6-B498-43B3-948B-1728B52AA6E4}">
                <adec:decorative xmlns:adec="http://schemas.microsoft.com/office/drawing/2017/decorative" val="1"/>
              </a:ext>
            </a:extLst>
          </p:cNvPr>
          <p:cNvSpPr txBox="1">
            <a:spLocks/>
          </p:cNvSpPr>
          <p:nvPr/>
        </p:nvSpPr>
        <p:spPr>
          <a:xfrm>
            <a:off x="457200" y="2694957"/>
            <a:ext cx="2979271" cy="47722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Change Style</a:t>
            </a:r>
          </a:p>
          <a:p>
            <a:endParaRPr lang="en-US" dirty="0"/>
          </a:p>
        </p:txBody>
      </p:sp>
    </p:spTree>
    <p:extLst>
      <p:ext uri="{BB962C8B-B14F-4D97-AF65-F5344CB8AC3E}">
        <p14:creationId xmlns:p14="http://schemas.microsoft.com/office/powerpoint/2010/main" val="3588763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Message Features 2</a:t>
            </a:r>
          </a:p>
        </p:txBody>
      </p:sp>
      <p:pic>
        <p:nvPicPr>
          <p:cNvPr id="8" name="Content Placeholder 7">
            <a:extLst>
              <a:ext uri="{FF2B5EF4-FFF2-40B4-BE49-F238E27FC236}">
                <a16:creationId xmlns:a16="http://schemas.microsoft.com/office/drawing/2014/main" id="{3BFF0B60-3FEB-8828-4037-99D01A09034E}"/>
              </a:ext>
              <a:ext uri="{C183D7F6-B498-43B3-948B-1728B52AA6E4}">
                <adec:decorative xmlns:adec="http://schemas.microsoft.com/office/drawing/2017/decorative" val="1"/>
              </a:ext>
            </a:extLst>
          </p:cNvPr>
          <p:cNvPicPr>
            <a:picLocks noGrp="1" noChangeAspect="1"/>
          </p:cNvPicPr>
          <p:nvPr>
            <p:ph idx="1"/>
          </p:nvPr>
        </p:nvPicPr>
        <p:blipFill rotWithShape="1">
          <a:blip r:embed="rId2"/>
          <a:srcRect l="28469" t="84933" r="4167" b="1180"/>
          <a:stretch/>
        </p:blipFill>
        <p:spPr>
          <a:xfrm>
            <a:off x="101102" y="1362636"/>
            <a:ext cx="8941796" cy="959224"/>
          </a:xfrm>
          <a:prstGeom prst="rect">
            <a:avLst/>
          </a:prstGeom>
        </p:spPr>
      </p:pic>
      <p:sp>
        <p:nvSpPr>
          <p:cNvPr id="9" name="Arrow: Up 8">
            <a:extLst>
              <a:ext uri="{FF2B5EF4-FFF2-40B4-BE49-F238E27FC236}">
                <a16:creationId xmlns:a16="http://schemas.microsoft.com/office/drawing/2014/main" id="{1B76E32C-88F8-E17B-E1B0-A80F1078547B}"/>
              </a:ext>
              <a:ext uri="{C183D7F6-B498-43B3-948B-1728B52AA6E4}">
                <adec:decorative xmlns:adec="http://schemas.microsoft.com/office/drawing/2017/decorative" val="1"/>
              </a:ext>
            </a:extLst>
          </p:cNvPr>
          <p:cNvSpPr/>
          <p:nvPr/>
        </p:nvSpPr>
        <p:spPr>
          <a:xfrm>
            <a:off x="632037" y="2254299"/>
            <a:ext cx="245582" cy="679268"/>
          </a:xfrm>
          <a:prstGeom prst="upArrow">
            <a:avLst>
              <a:gd name="adj1" fmla="val 50000"/>
              <a:gd name="adj2" fmla="val 8191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3" name="Group 2" descr="Screenshot of setting importance level in the toolbar in messages, a message marked as Important or Urgent will send an email to the recipients as well">
            <a:extLst>
              <a:ext uri="{FF2B5EF4-FFF2-40B4-BE49-F238E27FC236}">
                <a16:creationId xmlns:a16="http://schemas.microsoft.com/office/drawing/2014/main" id="{4B6557E3-0198-328D-8C3D-EC78FE5A0D34}"/>
              </a:ext>
            </a:extLst>
          </p:cNvPr>
          <p:cNvGrpSpPr/>
          <p:nvPr/>
        </p:nvGrpSpPr>
        <p:grpSpPr>
          <a:xfrm>
            <a:off x="848660" y="2694957"/>
            <a:ext cx="6236002" cy="2242168"/>
            <a:chOff x="848660" y="2694957"/>
            <a:chExt cx="6236002" cy="2242168"/>
          </a:xfrm>
        </p:grpSpPr>
        <p:sp>
          <p:nvSpPr>
            <p:cNvPr id="10" name="Content Placeholder 2">
              <a:extLst>
                <a:ext uri="{FF2B5EF4-FFF2-40B4-BE49-F238E27FC236}">
                  <a16:creationId xmlns:a16="http://schemas.microsoft.com/office/drawing/2014/main" id="{BFB3565B-1FB5-5E0D-7873-879E99361310}"/>
                </a:ext>
              </a:extLst>
            </p:cNvPr>
            <p:cNvSpPr txBox="1">
              <a:spLocks/>
            </p:cNvSpPr>
            <p:nvPr/>
          </p:nvSpPr>
          <p:spPr>
            <a:xfrm>
              <a:off x="848660" y="2694957"/>
              <a:ext cx="2646962" cy="18927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Set Importance Level</a:t>
              </a:r>
            </a:p>
            <a:p>
              <a:pPr marL="0" indent="0">
                <a:buNone/>
              </a:pPr>
              <a:endParaRPr lang="en-US" dirty="0"/>
            </a:p>
            <a:p>
              <a:pPr marL="0" indent="0">
                <a:buNone/>
              </a:pPr>
              <a:r>
                <a:rPr lang="en-US" dirty="0"/>
                <a:t>A message marked as Important or Urgent will send an email to the recipients as well</a:t>
              </a:r>
            </a:p>
            <a:p>
              <a:endParaRPr lang="en-US" dirty="0"/>
            </a:p>
          </p:txBody>
        </p:sp>
        <p:pic>
          <p:nvPicPr>
            <p:cNvPr id="2050" name="Picture 2">
              <a:extLst>
                <a:ext uri="{FF2B5EF4-FFF2-40B4-BE49-F238E27FC236}">
                  <a16:creationId xmlns:a16="http://schemas.microsoft.com/office/drawing/2014/main" id="{177C922B-A1DB-2B3E-6C97-FFA15E8C36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6612" y="2755900"/>
              <a:ext cx="3448050" cy="21812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38245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Message Features 3</a:t>
            </a:r>
          </a:p>
        </p:txBody>
      </p:sp>
      <p:pic>
        <p:nvPicPr>
          <p:cNvPr id="8" name="Content Placeholder 7">
            <a:extLst>
              <a:ext uri="{FF2B5EF4-FFF2-40B4-BE49-F238E27FC236}">
                <a16:creationId xmlns:a16="http://schemas.microsoft.com/office/drawing/2014/main" id="{3BFF0B60-3FEB-8828-4037-99D01A09034E}"/>
              </a:ext>
              <a:ext uri="{C183D7F6-B498-43B3-948B-1728B52AA6E4}">
                <adec:decorative xmlns:adec="http://schemas.microsoft.com/office/drawing/2017/decorative" val="1"/>
              </a:ext>
            </a:extLst>
          </p:cNvPr>
          <p:cNvPicPr>
            <a:picLocks noGrp="1" noChangeAspect="1"/>
          </p:cNvPicPr>
          <p:nvPr>
            <p:ph idx="1"/>
          </p:nvPr>
        </p:nvPicPr>
        <p:blipFill rotWithShape="1">
          <a:blip r:embed="rId2"/>
          <a:srcRect l="28469" t="84933" r="4167" b="1180"/>
          <a:stretch/>
        </p:blipFill>
        <p:spPr>
          <a:xfrm>
            <a:off x="101102" y="1362636"/>
            <a:ext cx="8941796" cy="959224"/>
          </a:xfrm>
          <a:prstGeom prst="rect">
            <a:avLst/>
          </a:prstGeom>
        </p:spPr>
      </p:pic>
      <p:sp>
        <p:nvSpPr>
          <p:cNvPr id="9" name="Arrow: Up 8">
            <a:extLst>
              <a:ext uri="{FF2B5EF4-FFF2-40B4-BE49-F238E27FC236}">
                <a16:creationId xmlns:a16="http://schemas.microsoft.com/office/drawing/2014/main" id="{1B76E32C-88F8-E17B-E1B0-A80F1078547B}"/>
              </a:ext>
              <a:ext uri="{C183D7F6-B498-43B3-948B-1728B52AA6E4}">
                <adec:decorative xmlns:adec="http://schemas.microsoft.com/office/drawing/2017/decorative" val="1"/>
              </a:ext>
            </a:extLst>
          </p:cNvPr>
          <p:cNvSpPr/>
          <p:nvPr/>
        </p:nvSpPr>
        <p:spPr>
          <a:xfrm>
            <a:off x="3883199" y="2254299"/>
            <a:ext cx="245582" cy="679268"/>
          </a:xfrm>
          <a:prstGeom prst="upArrow">
            <a:avLst>
              <a:gd name="adj1" fmla="val 50000"/>
              <a:gd name="adj2" fmla="val 8191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FB3565B-1FB5-5E0D-7873-879E99361310}"/>
              </a:ext>
              <a:ext uri="{C183D7F6-B498-43B3-948B-1728B52AA6E4}">
                <adec:decorative xmlns:adec="http://schemas.microsoft.com/office/drawing/2017/decorative" val="1"/>
              </a:ext>
            </a:extLst>
          </p:cNvPr>
          <p:cNvSpPr txBox="1">
            <a:spLocks/>
          </p:cNvSpPr>
          <p:nvPr/>
        </p:nvSpPr>
        <p:spPr>
          <a:xfrm>
            <a:off x="4099821" y="2694957"/>
            <a:ext cx="2979271" cy="47722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Send Praise</a:t>
            </a:r>
          </a:p>
          <a:p>
            <a:endParaRPr lang="en-US" dirty="0"/>
          </a:p>
        </p:txBody>
      </p:sp>
      <p:pic>
        <p:nvPicPr>
          <p:cNvPr id="4" name="Picture 3" descr="Screenshot of send praise option in the toolbar in messages. ">
            <a:extLst>
              <a:ext uri="{FF2B5EF4-FFF2-40B4-BE49-F238E27FC236}">
                <a16:creationId xmlns:a16="http://schemas.microsoft.com/office/drawing/2014/main" id="{8E1C9602-643C-92F4-04AA-04C2D1CE089E}"/>
              </a:ext>
            </a:extLst>
          </p:cNvPr>
          <p:cNvPicPr>
            <a:picLocks noChangeAspect="1"/>
          </p:cNvPicPr>
          <p:nvPr/>
        </p:nvPicPr>
        <p:blipFill>
          <a:blip r:embed="rId3"/>
          <a:stretch>
            <a:fillRect/>
          </a:stretch>
        </p:blipFill>
        <p:spPr>
          <a:xfrm>
            <a:off x="5863482" y="1766047"/>
            <a:ext cx="2823318" cy="301401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065863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C10F1-ECA2-F698-B552-7FD864F33F44}"/>
              </a:ext>
            </a:extLst>
          </p:cNvPr>
          <p:cNvSpPr>
            <a:spLocks noGrp="1"/>
          </p:cNvSpPr>
          <p:nvPr>
            <p:ph type="title"/>
          </p:nvPr>
        </p:nvSpPr>
        <p:spPr/>
        <p:txBody>
          <a:bodyPr/>
          <a:lstStyle/>
          <a:p>
            <a:r>
              <a:rPr lang="en-US"/>
              <a:t>Video Conferencing</a:t>
            </a:r>
          </a:p>
        </p:txBody>
      </p:sp>
      <p:sp>
        <p:nvSpPr>
          <p:cNvPr id="3" name="Content Placeholder 2">
            <a:extLst>
              <a:ext uri="{FF2B5EF4-FFF2-40B4-BE49-F238E27FC236}">
                <a16:creationId xmlns:a16="http://schemas.microsoft.com/office/drawing/2014/main" id="{E6B88423-EBE9-60CD-E02F-20D4D8774E06}"/>
              </a:ext>
            </a:extLst>
          </p:cNvPr>
          <p:cNvSpPr>
            <a:spLocks noGrp="1"/>
          </p:cNvSpPr>
          <p:nvPr>
            <p:ph sz="half" idx="1"/>
          </p:nvPr>
        </p:nvSpPr>
        <p:spPr/>
        <p:txBody>
          <a:bodyPr/>
          <a:lstStyle/>
          <a:p>
            <a:r>
              <a:rPr lang="en-US"/>
              <a:t>Jump into a video call with the push of a button</a:t>
            </a:r>
          </a:p>
        </p:txBody>
      </p:sp>
      <p:grpSp>
        <p:nvGrpSpPr>
          <p:cNvPr id="4" name="Group 3" descr="Screenshot of switching into a video call options in the toolbars in meetings. ">
            <a:extLst>
              <a:ext uri="{FF2B5EF4-FFF2-40B4-BE49-F238E27FC236}">
                <a16:creationId xmlns:a16="http://schemas.microsoft.com/office/drawing/2014/main" id="{0BDE229B-C763-56BC-B70F-E2DFCC2397F3}"/>
              </a:ext>
            </a:extLst>
          </p:cNvPr>
          <p:cNvGrpSpPr/>
          <p:nvPr/>
        </p:nvGrpSpPr>
        <p:grpSpPr>
          <a:xfrm>
            <a:off x="2839993" y="1588872"/>
            <a:ext cx="5992061" cy="3272335"/>
            <a:chOff x="2839993" y="1588872"/>
            <a:chExt cx="5992061" cy="3272335"/>
          </a:xfrm>
        </p:grpSpPr>
        <p:pic>
          <p:nvPicPr>
            <p:cNvPr id="5" name="Picture 4">
              <a:extLst>
                <a:ext uri="{FF2B5EF4-FFF2-40B4-BE49-F238E27FC236}">
                  <a16:creationId xmlns:a16="http://schemas.microsoft.com/office/drawing/2014/main" id="{EA7D7388-312B-4513-D706-0F80E870B503}"/>
                </a:ext>
              </a:extLst>
            </p:cNvPr>
            <p:cNvPicPr>
              <a:picLocks noChangeAspect="1"/>
            </p:cNvPicPr>
            <p:nvPr/>
          </p:nvPicPr>
          <p:blipFill>
            <a:blip r:embed="rId2"/>
            <a:stretch>
              <a:fillRect/>
            </a:stretch>
          </p:blipFill>
          <p:spPr>
            <a:xfrm>
              <a:off x="4648202" y="1588872"/>
              <a:ext cx="3761501" cy="1222875"/>
            </a:xfrm>
            <a:prstGeom prst="rect">
              <a:avLst/>
            </a:prstGeom>
          </p:spPr>
        </p:pic>
        <p:pic>
          <p:nvPicPr>
            <p:cNvPr id="7" name="Picture 6">
              <a:extLst>
                <a:ext uri="{FF2B5EF4-FFF2-40B4-BE49-F238E27FC236}">
                  <a16:creationId xmlns:a16="http://schemas.microsoft.com/office/drawing/2014/main" id="{ED304DFA-BD60-1A70-1921-5E5EDCDA1843}"/>
                </a:ext>
              </a:extLst>
            </p:cNvPr>
            <p:cNvPicPr>
              <a:picLocks noChangeAspect="1"/>
            </p:cNvPicPr>
            <p:nvPr/>
          </p:nvPicPr>
          <p:blipFill>
            <a:blip r:embed="rId3"/>
            <a:stretch>
              <a:fillRect/>
            </a:stretch>
          </p:blipFill>
          <p:spPr>
            <a:xfrm>
              <a:off x="2839993" y="3336994"/>
              <a:ext cx="5992061" cy="1524213"/>
            </a:xfrm>
            <a:prstGeom prst="rect">
              <a:avLst/>
            </a:prstGeom>
          </p:spPr>
        </p:pic>
      </p:grpSp>
    </p:spTree>
    <p:extLst>
      <p:ext uri="{BB962C8B-B14F-4D97-AF65-F5344CB8AC3E}">
        <p14:creationId xmlns:p14="http://schemas.microsoft.com/office/powerpoint/2010/main" val="1617428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C10F1-ECA2-F698-B552-7FD864F33F44}"/>
              </a:ext>
            </a:extLst>
          </p:cNvPr>
          <p:cNvSpPr>
            <a:spLocks noGrp="1"/>
          </p:cNvSpPr>
          <p:nvPr>
            <p:ph type="title"/>
          </p:nvPr>
        </p:nvSpPr>
        <p:spPr/>
        <p:txBody>
          <a:bodyPr/>
          <a:lstStyle/>
          <a:p>
            <a:r>
              <a:rPr lang="en-US"/>
              <a:t>Virtual Backgrounds</a:t>
            </a:r>
          </a:p>
        </p:txBody>
      </p:sp>
      <p:sp>
        <p:nvSpPr>
          <p:cNvPr id="3" name="Content Placeholder 2">
            <a:extLst>
              <a:ext uri="{FF2B5EF4-FFF2-40B4-BE49-F238E27FC236}">
                <a16:creationId xmlns:a16="http://schemas.microsoft.com/office/drawing/2014/main" id="{E6B88423-EBE9-60CD-E02F-20D4D8774E06}"/>
              </a:ext>
            </a:extLst>
          </p:cNvPr>
          <p:cNvSpPr>
            <a:spLocks noGrp="1"/>
          </p:cNvSpPr>
          <p:nvPr>
            <p:ph sz="half" idx="1"/>
          </p:nvPr>
        </p:nvSpPr>
        <p:spPr/>
        <p:txBody>
          <a:bodyPr/>
          <a:lstStyle/>
          <a:p>
            <a:endParaRPr lang="en-US"/>
          </a:p>
        </p:txBody>
      </p:sp>
      <p:pic>
        <p:nvPicPr>
          <p:cNvPr id="1026" name="Picture 2">
            <a:extLst>
              <a:ext uri="{FF2B5EF4-FFF2-40B4-BE49-F238E27FC236}">
                <a16:creationId xmlns:a16="http://schemas.microsoft.com/office/drawing/2014/main" id="{B7FA45EF-2A78-31B8-3157-1E16D2C4492E}"/>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7463" y="1890498"/>
            <a:ext cx="4640863" cy="30578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creenshot of different virtual backgrouns that are available for use, for instance the simpsons, bobs burgers, legos, etc.">
            <a:extLst>
              <a:ext uri="{FF2B5EF4-FFF2-40B4-BE49-F238E27FC236}">
                <a16:creationId xmlns:a16="http://schemas.microsoft.com/office/drawing/2014/main" id="{82AD2C83-5B7A-16F1-591E-1A9D7BECE0DF}"/>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3084" y="1862247"/>
            <a:ext cx="5435892" cy="307369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052EC0E6-1E11-0291-6566-A1B817A96829}"/>
              </a:ext>
              <a:ext uri="{C183D7F6-B498-43B3-948B-1728B52AA6E4}">
                <adec:decorative xmlns:adec="http://schemas.microsoft.com/office/drawing/2017/decorative" val="1"/>
              </a:ext>
            </a:extLst>
          </p:cNvPr>
          <p:cNvSpPr txBox="1">
            <a:spLocks/>
          </p:cNvSpPr>
          <p:nvPr/>
        </p:nvSpPr>
        <p:spPr>
          <a:xfrm>
            <a:off x="7579596" y="4911881"/>
            <a:ext cx="1559705" cy="23161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en-US" sz="1000"/>
              <a:t>Image source: Microsoft</a:t>
            </a:r>
          </a:p>
        </p:txBody>
      </p:sp>
    </p:spTree>
    <p:extLst>
      <p:ext uri="{BB962C8B-B14F-4D97-AF65-F5344CB8AC3E}">
        <p14:creationId xmlns:p14="http://schemas.microsoft.com/office/powerpoint/2010/main" val="384480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028"/>
                                        </p:tgtEl>
                                        <p:attrNameLst>
                                          <p:attrName>ppt_w</p:attrName>
                                        </p:attrNameLst>
                                      </p:cBhvr>
                                      <p:tavLst>
                                        <p:tav tm="0">
                                          <p:val>
                                            <p:strVal val="ppt_w"/>
                                          </p:val>
                                        </p:tav>
                                        <p:tav tm="100000">
                                          <p:val>
                                            <p:fltVal val="0"/>
                                          </p:val>
                                        </p:tav>
                                      </p:tavLst>
                                    </p:anim>
                                    <p:anim calcmode="lin" valueType="num">
                                      <p:cBhvr>
                                        <p:cTn id="7" dur="1000"/>
                                        <p:tgtEl>
                                          <p:spTgt spid="1028"/>
                                        </p:tgtEl>
                                        <p:attrNameLst>
                                          <p:attrName>ppt_h</p:attrName>
                                        </p:attrNameLst>
                                      </p:cBhvr>
                                      <p:tavLst>
                                        <p:tav tm="0">
                                          <p:val>
                                            <p:strVal val="ppt_h"/>
                                          </p:val>
                                        </p:tav>
                                        <p:tav tm="100000">
                                          <p:val>
                                            <p:fltVal val="0"/>
                                          </p:val>
                                        </p:tav>
                                      </p:tavLst>
                                    </p:anim>
                                    <p:anim calcmode="lin" valueType="num">
                                      <p:cBhvr>
                                        <p:cTn id="8" dur="1000"/>
                                        <p:tgtEl>
                                          <p:spTgt spid="1028"/>
                                        </p:tgtEl>
                                        <p:attrNameLst>
                                          <p:attrName>style.rotation</p:attrName>
                                        </p:attrNameLst>
                                      </p:cBhvr>
                                      <p:tavLst>
                                        <p:tav tm="0">
                                          <p:val>
                                            <p:fltVal val="0"/>
                                          </p:val>
                                        </p:tav>
                                        <p:tav tm="100000">
                                          <p:val>
                                            <p:fltVal val="90"/>
                                          </p:val>
                                        </p:tav>
                                      </p:tavLst>
                                    </p:anim>
                                    <p:animEffect transition="out" filter="fade">
                                      <p:cBhvr>
                                        <p:cTn id="9" dur="1000"/>
                                        <p:tgtEl>
                                          <p:spTgt spid="1028"/>
                                        </p:tgtEl>
                                      </p:cBhvr>
                                    </p:animEffect>
                                    <p:set>
                                      <p:cBhvr>
                                        <p:cTn id="10" dur="1" fill="hold">
                                          <p:stCondLst>
                                            <p:cond delay="9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C10F1-ECA2-F698-B552-7FD864F33F44}"/>
              </a:ext>
            </a:extLst>
          </p:cNvPr>
          <p:cNvSpPr>
            <a:spLocks noGrp="1"/>
          </p:cNvSpPr>
          <p:nvPr>
            <p:ph type="title"/>
          </p:nvPr>
        </p:nvSpPr>
        <p:spPr/>
        <p:txBody>
          <a:bodyPr/>
          <a:lstStyle/>
          <a:p>
            <a:r>
              <a:rPr lang="en-US" dirty="0"/>
              <a:t>Breakout Rooms</a:t>
            </a:r>
          </a:p>
        </p:txBody>
      </p:sp>
      <p:sp>
        <p:nvSpPr>
          <p:cNvPr id="3" name="Content Placeholder 2">
            <a:extLst>
              <a:ext uri="{FF2B5EF4-FFF2-40B4-BE49-F238E27FC236}">
                <a16:creationId xmlns:a16="http://schemas.microsoft.com/office/drawing/2014/main" id="{E6B88423-EBE9-60CD-E02F-20D4D8774E06}"/>
              </a:ext>
            </a:extLst>
          </p:cNvPr>
          <p:cNvSpPr>
            <a:spLocks noGrp="1"/>
          </p:cNvSpPr>
          <p:nvPr>
            <p:ph sz="half" idx="1"/>
          </p:nvPr>
        </p:nvSpPr>
        <p:spPr>
          <a:xfrm>
            <a:off x="61415" y="1469465"/>
            <a:ext cx="4038600" cy="3394075"/>
          </a:xfrm>
        </p:spPr>
        <p:txBody>
          <a:bodyPr/>
          <a:lstStyle/>
          <a:p>
            <a:pPr lvl="1"/>
            <a:r>
              <a:rPr lang="en-US" dirty="0"/>
              <a:t>&lt;300 People</a:t>
            </a:r>
          </a:p>
          <a:p>
            <a:pPr lvl="1"/>
            <a:r>
              <a:rPr lang="en-US" dirty="0"/>
              <a:t>Up to 50 rooms</a:t>
            </a:r>
          </a:p>
          <a:p>
            <a:pPr lvl="1"/>
            <a:r>
              <a:rPr lang="en-US" dirty="0"/>
              <a:t>Create before or during meeting</a:t>
            </a:r>
          </a:p>
          <a:p>
            <a:pPr lvl="1"/>
            <a:r>
              <a:rPr lang="en-US" dirty="0"/>
              <a:t>Can set time limit</a:t>
            </a:r>
          </a:p>
          <a:p>
            <a:pPr lvl="1"/>
            <a:r>
              <a:rPr lang="en-US" dirty="0"/>
              <a:t>Automatically move participants</a:t>
            </a:r>
          </a:p>
        </p:txBody>
      </p:sp>
      <p:pic>
        <p:nvPicPr>
          <p:cNvPr id="5" name="Picture 2" descr="Screenshot of breakout rooms where creator can assign participants to rooms. ">
            <a:extLst>
              <a:ext uri="{FF2B5EF4-FFF2-40B4-BE49-F238E27FC236}">
                <a16:creationId xmlns:a16="http://schemas.microsoft.com/office/drawing/2014/main" id="{05D88975-12B3-EDAD-0F4F-4868042D38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11" t="9153" r="7572" b="6936"/>
          <a:stretch/>
        </p:blipFill>
        <p:spPr bwMode="auto">
          <a:xfrm>
            <a:off x="4377018" y="989529"/>
            <a:ext cx="4578724" cy="409990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06516978-047D-F818-8094-996996912B85}"/>
              </a:ext>
              <a:ext uri="{C183D7F6-B498-43B3-948B-1728B52AA6E4}">
                <adec:decorative xmlns:adec="http://schemas.microsoft.com/office/drawing/2017/decorative" val="1"/>
              </a:ext>
            </a:extLst>
          </p:cNvPr>
          <p:cNvSpPr txBox="1">
            <a:spLocks/>
          </p:cNvSpPr>
          <p:nvPr/>
        </p:nvSpPr>
        <p:spPr>
          <a:xfrm>
            <a:off x="2752102" y="4911881"/>
            <a:ext cx="1559705" cy="23161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en-US" sz="1000" dirty="0"/>
              <a:t>Image source: Microsoft</a:t>
            </a:r>
          </a:p>
        </p:txBody>
      </p:sp>
    </p:spTree>
    <p:extLst>
      <p:ext uri="{BB962C8B-B14F-4D97-AF65-F5344CB8AC3E}">
        <p14:creationId xmlns:p14="http://schemas.microsoft.com/office/powerpoint/2010/main" val="223282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C10F1-ECA2-F698-B552-7FD864F33F44}"/>
              </a:ext>
            </a:extLst>
          </p:cNvPr>
          <p:cNvSpPr>
            <a:spLocks noGrp="1"/>
          </p:cNvSpPr>
          <p:nvPr>
            <p:ph type="title"/>
          </p:nvPr>
        </p:nvSpPr>
        <p:spPr/>
        <p:txBody>
          <a:bodyPr/>
          <a:lstStyle/>
          <a:p>
            <a:r>
              <a:rPr lang="en-US"/>
              <a:t>Live Transcription</a:t>
            </a:r>
          </a:p>
        </p:txBody>
      </p:sp>
      <p:sp>
        <p:nvSpPr>
          <p:cNvPr id="3" name="Content Placeholder 2">
            <a:extLst>
              <a:ext uri="{FF2B5EF4-FFF2-40B4-BE49-F238E27FC236}">
                <a16:creationId xmlns:a16="http://schemas.microsoft.com/office/drawing/2014/main" id="{E6B88423-EBE9-60CD-E02F-20D4D8774E06}"/>
              </a:ext>
            </a:extLst>
          </p:cNvPr>
          <p:cNvSpPr>
            <a:spLocks noGrp="1"/>
          </p:cNvSpPr>
          <p:nvPr>
            <p:ph sz="half" idx="1"/>
          </p:nvPr>
        </p:nvSpPr>
        <p:spPr>
          <a:xfrm>
            <a:off x="61415" y="1469465"/>
            <a:ext cx="4038600" cy="3394075"/>
          </a:xfrm>
        </p:spPr>
        <p:txBody>
          <a:bodyPr/>
          <a:lstStyle/>
          <a:p>
            <a:pPr lvl="1"/>
            <a:r>
              <a:rPr lang="en-US"/>
              <a:t>Great for noisy environments</a:t>
            </a:r>
          </a:p>
          <a:p>
            <a:pPr lvl="1"/>
            <a:r>
              <a:rPr lang="en-US"/>
              <a:t>Post-meeting</a:t>
            </a:r>
            <a:br>
              <a:rPr lang="en-US"/>
            </a:br>
            <a:r>
              <a:rPr lang="en-US"/>
              <a:t>review</a:t>
            </a:r>
          </a:p>
        </p:txBody>
      </p:sp>
      <p:sp>
        <p:nvSpPr>
          <p:cNvPr id="4" name="Content Placeholder 2">
            <a:extLst>
              <a:ext uri="{FF2B5EF4-FFF2-40B4-BE49-F238E27FC236}">
                <a16:creationId xmlns:a16="http://schemas.microsoft.com/office/drawing/2014/main" id="{052EC0E6-1E11-0291-6566-A1B817A96829}"/>
              </a:ext>
              <a:ext uri="{C183D7F6-B498-43B3-948B-1728B52AA6E4}">
                <adec:decorative xmlns:adec="http://schemas.microsoft.com/office/drawing/2017/decorative" val="1"/>
              </a:ext>
            </a:extLst>
          </p:cNvPr>
          <p:cNvSpPr txBox="1">
            <a:spLocks/>
          </p:cNvSpPr>
          <p:nvPr/>
        </p:nvSpPr>
        <p:spPr>
          <a:xfrm>
            <a:off x="7579596" y="4911881"/>
            <a:ext cx="1559705" cy="23161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en-US" sz="1000" dirty="0"/>
              <a:t>Image source: Microsoft</a:t>
            </a:r>
          </a:p>
        </p:txBody>
      </p:sp>
      <p:pic>
        <p:nvPicPr>
          <p:cNvPr id="1026" name="Picture 2" descr="Screenshot of live transcript that is available for viewing in every meeting.">
            <a:extLst>
              <a:ext uri="{FF2B5EF4-FFF2-40B4-BE49-F238E27FC236}">
                <a16:creationId xmlns:a16="http://schemas.microsoft.com/office/drawing/2014/main" id="{EA16CC59-8148-9FE7-CE8E-6A66D3E723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007" y="1354631"/>
            <a:ext cx="6181123" cy="3283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006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C10F1-ECA2-F698-B552-7FD864F33F44}"/>
              </a:ext>
            </a:extLst>
          </p:cNvPr>
          <p:cNvSpPr>
            <a:spLocks noGrp="1"/>
          </p:cNvSpPr>
          <p:nvPr>
            <p:ph type="title"/>
          </p:nvPr>
        </p:nvSpPr>
        <p:spPr/>
        <p:txBody>
          <a:bodyPr/>
          <a:lstStyle/>
          <a:p>
            <a:r>
              <a:rPr lang="en-US" dirty="0"/>
              <a:t>Video Conferencing 2</a:t>
            </a:r>
          </a:p>
        </p:txBody>
      </p:sp>
      <p:sp>
        <p:nvSpPr>
          <p:cNvPr id="4" name="Content Placeholder 2">
            <a:extLst>
              <a:ext uri="{FF2B5EF4-FFF2-40B4-BE49-F238E27FC236}">
                <a16:creationId xmlns:a16="http://schemas.microsoft.com/office/drawing/2014/main" id="{052EC0E6-1E11-0291-6566-A1B817A96829}"/>
              </a:ext>
              <a:ext uri="{C183D7F6-B498-43B3-948B-1728B52AA6E4}">
                <adec:decorative xmlns:adec="http://schemas.microsoft.com/office/drawing/2017/decorative" val="1"/>
              </a:ext>
            </a:extLst>
          </p:cNvPr>
          <p:cNvSpPr txBox="1">
            <a:spLocks/>
          </p:cNvSpPr>
          <p:nvPr/>
        </p:nvSpPr>
        <p:spPr>
          <a:xfrm>
            <a:off x="7579596" y="4911881"/>
            <a:ext cx="1559705" cy="23161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en-US" sz="1000"/>
              <a:t>Image source: Microsoft</a:t>
            </a:r>
          </a:p>
        </p:txBody>
      </p:sp>
      <p:pic>
        <p:nvPicPr>
          <p:cNvPr id="5" name="Picture 2" descr="Screenshot of layout of a meeting with the grid of participants, transcript on the right, caption with who is speaking at the bottom, and the toolbar at the top.">
            <a:extLst>
              <a:ext uri="{FF2B5EF4-FFF2-40B4-BE49-F238E27FC236}">
                <a16:creationId xmlns:a16="http://schemas.microsoft.com/office/drawing/2014/main" id="{FF4A773D-2B84-B554-3A19-CC1FC571FE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47" y="285595"/>
            <a:ext cx="8755822" cy="4651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832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Teams</a:t>
            </a:r>
          </a:p>
        </p:txBody>
      </p:sp>
      <p:sp>
        <p:nvSpPr>
          <p:cNvPr id="3" name="Content Placeholder 2"/>
          <p:cNvSpPr>
            <a:spLocks noGrp="1"/>
          </p:cNvSpPr>
          <p:nvPr>
            <p:ph idx="1"/>
          </p:nvPr>
        </p:nvSpPr>
        <p:spPr>
          <a:xfrm>
            <a:off x="457200" y="1301061"/>
            <a:ext cx="8229600" cy="3579221"/>
          </a:xfrm>
        </p:spPr>
        <p:txBody>
          <a:bodyPr>
            <a:normAutofit/>
          </a:bodyPr>
          <a:lstStyle/>
          <a:p>
            <a:r>
              <a:rPr lang="en-US">
                <a:latin typeface="Arial"/>
                <a:cs typeface="Arial"/>
              </a:rPr>
              <a:t>Included in the Microsoft 365 suite</a:t>
            </a:r>
          </a:p>
          <a:p>
            <a:pPr lvl="1"/>
            <a:r>
              <a:rPr lang="en-US"/>
              <a:t>Formerly known as Office 365</a:t>
            </a:r>
            <a:br>
              <a:rPr lang="en-US"/>
            </a:br>
            <a:br>
              <a:rPr lang="en-US"/>
            </a:br>
            <a:br>
              <a:rPr lang="en-US"/>
            </a:br>
            <a:br>
              <a:rPr lang="en-US"/>
            </a:br>
            <a:endParaRPr lang="en-US"/>
          </a:p>
          <a:p>
            <a:r>
              <a:rPr lang="en-US"/>
              <a:t>Work in real-time with anyone in the university</a:t>
            </a:r>
          </a:p>
          <a:p>
            <a:pPr lvl="1"/>
            <a:r>
              <a:rPr lang="en-US"/>
              <a:t>Instant Messaging (IM)</a:t>
            </a:r>
          </a:p>
          <a:p>
            <a:pPr lvl="1"/>
            <a:r>
              <a:rPr lang="en-US"/>
              <a:t>Voice and Video calls</a:t>
            </a:r>
          </a:p>
          <a:p>
            <a:pPr lvl="1"/>
            <a:r>
              <a:rPr lang="en-US">
                <a:latin typeface="Arial"/>
                <a:cs typeface="Arial"/>
              </a:rPr>
              <a:t>Share files</a:t>
            </a:r>
          </a:p>
          <a:p>
            <a:r>
              <a:rPr lang="en-US"/>
              <a:t>Cross-platform support</a:t>
            </a:r>
            <a:endParaRPr lang="en-US">
              <a:latin typeface="Arial"/>
              <a:cs typeface="Arial"/>
            </a:endParaRPr>
          </a:p>
          <a:p>
            <a:endParaRPr lang="en-US">
              <a:latin typeface="Arial"/>
              <a:cs typeface="Arial"/>
            </a:endParaRPr>
          </a:p>
        </p:txBody>
      </p:sp>
      <p:pic>
        <p:nvPicPr>
          <p:cNvPr id="5" name="Picture 4">
            <a:extLst>
              <a:ext uri="{FF2B5EF4-FFF2-40B4-BE49-F238E27FC236}">
                <a16:creationId xmlns:a16="http://schemas.microsoft.com/office/drawing/2014/main" id="{0275B2CA-D49C-F869-52BD-44F2BEAA754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41525" y="1988977"/>
            <a:ext cx="5403786" cy="832775"/>
          </a:xfrm>
          <a:prstGeom prst="rect">
            <a:avLst/>
          </a:prstGeom>
        </p:spPr>
      </p:pic>
    </p:spTree>
    <p:extLst>
      <p:ext uri="{BB962C8B-B14F-4D97-AF65-F5344CB8AC3E}">
        <p14:creationId xmlns:p14="http://schemas.microsoft.com/office/powerpoint/2010/main" val="370386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C10F1-ECA2-F698-B552-7FD864F33F44}"/>
              </a:ext>
            </a:extLst>
          </p:cNvPr>
          <p:cNvSpPr>
            <a:spLocks noGrp="1"/>
          </p:cNvSpPr>
          <p:nvPr>
            <p:ph type="title"/>
          </p:nvPr>
        </p:nvSpPr>
        <p:spPr/>
        <p:txBody>
          <a:bodyPr/>
          <a:lstStyle/>
          <a:p>
            <a:r>
              <a:rPr lang="en-US"/>
              <a:t>Turn on Transcription</a:t>
            </a:r>
          </a:p>
        </p:txBody>
      </p:sp>
      <p:sp>
        <p:nvSpPr>
          <p:cNvPr id="3" name="Content Placeholder 2">
            <a:extLst>
              <a:ext uri="{FF2B5EF4-FFF2-40B4-BE49-F238E27FC236}">
                <a16:creationId xmlns:a16="http://schemas.microsoft.com/office/drawing/2014/main" id="{E6B88423-EBE9-60CD-E02F-20D4D8774E06}"/>
              </a:ext>
            </a:extLst>
          </p:cNvPr>
          <p:cNvSpPr>
            <a:spLocks noGrp="1"/>
          </p:cNvSpPr>
          <p:nvPr>
            <p:ph sz="half" idx="1"/>
          </p:nvPr>
        </p:nvSpPr>
        <p:spPr>
          <a:xfrm>
            <a:off x="61415" y="1469465"/>
            <a:ext cx="4038600" cy="3394075"/>
          </a:xfrm>
        </p:spPr>
        <p:txBody>
          <a:bodyPr/>
          <a:lstStyle/>
          <a:p>
            <a:pPr lvl="1"/>
            <a:r>
              <a:rPr lang="en-US"/>
              <a:t>A function of the recorder</a:t>
            </a:r>
          </a:p>
          <a:p>
            <a:pPr lvl="1"/>
            <a:r>
              <a:rPr lang="en-US"/>
              <a:t>Turn on recording</a:t>
            </a:r>
          </a:p>
        </p:txBody>
      </p:sp>
      <p:sp>
        <p:nvSpPr>
          <p:cNvPr id="4" name="Content Placeholder 2">
            <a:extLst>
              <a:ext uri="{FF2B5EF4-FFF2-40B4-BE49-F238E27FC236}">
                <a16:creationId xmlns:a16="http://schemas.microsoft.com/office/drawing/2014/main" id="{052EC0E6-1E11-0291-6566-A1B817A96829}"/>
              </a:ext>
              <a:ext uri="{C183D7F6-B498-43B3-948B-1728B52AA6E4}">
                <adec:decorative xmlns:adec="http://schemas.microsoft.com/office/drawing/2017/decorative" val="1"/>
              </a:ext>
            </a:extLst>
          </p:cNvPr>
          <p:cNvSpPr txBox="1">
            <a:spLocks/>
          </p:cNvSpPr>
          <p:nvPr/>
        </p:nvSpPr>
        <p:spPr>
          <a:xfrm>
            <a:off x="7579596" y="4911881"/>
            <a:ext cx="1559705" cy="23161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en-US" sz="1000"/>
              <a:t>Image source: Microsoft</a:t>
            </a:r>
          </a:p>
        </p:txBody>
      </p:sp>
      <p:pic>
        <p:nvPicPr>
          <p:cNvPr id="6" name="Picture 5" descr="Screenshot of record adn transcription option in the more with the three dots category in the toolbar in a meeting.">
            <a:extLst>
              <a:ext uri="{FF2B5EF4-FFF2-40B4-BE49-F238E27FC236}">
                <a16:creationId xmlns:a16="http://schemas.microsoft.com/office/drawing/2014/main" id="{CB2A7366-DDBB-6907-2ED8-E2FC5F8D75D0}"/>
              </a:ext>
            </a:extLst>
          </p:cNvPr>
          <p:cNvPicPr>
            <a:picLocks noChangeAspect="1"/>
          </p:cNvPicPr>
          <p:nvPr/>
        </p:nvPicPr>
        <p:blipFill>
          <a:blip r:embed="rId2"/>
          <a:stretch>
            <a:fillRect/>
          </a:stretch>
        </p:blipFill>
        <p:spPr>
          <a:xfrm>
            <a:off x="4572000" y="1519517"/>
            <a:ext cx="4268217" cy="2265332"/>
          </a:xfrm>
          <a:prstGeom prst="rect">
            <a:avLst/>
          </a:prstGeom>
        </p:spPr>
      </p:pic>
    </p:spTree>
    <p:extLst>
      <p:ext uri="{BB962C8B-B14F-4D97-AF65-F5344CB8AC3E}">
        <p14:creationId xmlns:p14="http://schemas.microsoft.com/office/powerpoint/2010/main" val="3415396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C10F1-ECA2-F698-B552-7FD864F33F44}"/>
              </a:ext>
            </a:extLst>
          </p:cNvPr>
          <p:cNvSpPr>
            <a:spLocks noGrp="1"/>
          </p:cNvSpPr>
          <p:nvPr>
            <p:ph type="title"/>
          </p:nvPr>
        </p:nvSpPr>
        <p:spPr/>
        <p:txBody>
          <a:bodyPr/>
          <a:lstStyle/>
          <a:p>
            <a:r>
              <a:rPr lang="en-US" dirty="0"/>
              <a:t>Video Conferencing 3</a:t>
            </a:r>
          </a:p>
        </p:txBody>
      </p:sp>
      <p:sp>
        <p:nvSpPr>
          <p:cNvPr id="3" name="Content Placeholder 2">
            <a:extLst>
              <a:ext uri="{FF2B5EF4-FFF2-40B4-BE49-F238E27FC236}">
                <a16:creationId xmlns:a16="http://schemas.microsoft.com/office/drawing/2014/main" id="{E6B88423-EBE9-60CD-E02F-20D4D8774E06}"/>
              </a:ext>
            </a:extLst>
          </p:cNvPr>
          <p:cNvSpPr>
            <a:spLocks noGrp="1"/>
          </p:cNvSpPr>
          <p:nvPr>
            <p:ph sz="half" idx="1"/>
          </p:nvPr>
        </p:nvSpPr>
        <p:spPr>
          <a:xfrm>
            <a:off x="121534" y="1215341"/>
            <a:ext cx="4038600" cy="3394075"/>
          </a:xfrm>
        </p:spPr>
        <p:txBody>
          <a:bodyPr/>
          <a:lstStyle/>
          <a:p>
            <a:r>
              <a:rPr lang="en-US"/>
              <a:t>Speaking Coach</a:t>
            </a:r>
          </a:p>
          <a:p>
            <a:pPr lvl="1"/>
            <a:r>
              <a:rPr lang="en-US"/>
              <a:t>Private feedback in the meeting</a:t>
            </a:r>
          </a:p>
          <a:p>
            <a:pPr lvl="1"/>
            <a:r>
              <a:rPr lang="en-US"/>
              <a:t>Checks for pacing and pitch</a:t>
            </a:r>
          </a:p>
          <a:p>
            <a:pPr lvl="1"/>
            <a:r>
              <a:rPr lang="en-US"/>
              <a:t>Checks for filler words, informal speech and euphemisms </a:t>
            </a:r>
          </a:p>
          <a:p>
            <a:pPr lvl="1"/>
            <a:endParaRPr lang="en-US"/>
          </a:p>
        </p:txBody>
      </p:sp>
      <p:sp>
        <p:nvSpPr>
          <p:cNvPr id="4" name="Content Placeholder 2">
            <a:extLst>
              <a:ext uri="{FF2B5EF4-FFF2-40B4-BE49-F238E27FC236}">
                <a16:creationId xmlns:a16="http://schemas.microsoft.com/office/drawing/2014/main" id="{052EC0E6-1E11-0291-6566-A1B817A96829}"/>
              </a:ext>
              <a:ext uri="{C183D7F6-B498-43B3-948B-1728B52AA6E4}">
                <adec:decorative xmlns:adec="http://schemas.microsoft.com/office/drawing/2017/decorative" val="1"/>
              </a:ext>
            </a:extLst>
          </p:cNvPr>
          <p:cNvSpPr txBox="1">
            <a:spLocks/>
          </p:cNvSpPr>
          <p:nvPr/>
        </p:nvSpPr>
        <p:spPr>
          <a:xfrm>
            <a:off x="7579596" y="4911881"/>
            <a:ext cx="1559705" cy="23161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en-US" sz="1000"/>
              <a:t>Image source: Microsoft</a:t>
            </a:r>
          </a:p>
        </p:txBody>
      </p:sp>
      <p:pic>
        <p:nvPicPr>
          <p:cNvPr id="3074" name="Picture 2" descr="Screenshot of speaking coach option where it shows that the speaker needs to speak slower.">
            <a:extLst>
              <a:ext uri="{FF2B5EF4-FFF2-40B4-BE49-F238E27FC236}">
                <a16:creationId xmlns:a16="http://schemas.microsoft.com/office/drawing/2014/main" id="{AC1CBC71-EF9D-61CC-4AD0-6FA11A8E1D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59" t="8560" r="8423" b="8795"/>
          <a:stretch/>
        </p:blipFill>
        <p:spPr bwMode="auto">
          <a:xfrm>
            <a:off x="4042165" y="1513188"/>
            <a:ext cx="4980301" cy="2798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232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Teams and Outlook</a:t>
            </a:r>
          </a:p>
        </p:txBody>
      </p:sp>
      <p:sp>
        <p:nvSpPr>
          <p:cNvPr id="3" name="Content Placeholder 2"/>
          <p:cNvSpPr>
            <a:spLocks noGrp="1"/>
          </p:cNvSpPr>
          <p:nvPr>
            <p:ph sz="half" idx="1"/>
          </p:nvPr>
        </p:nvSpPr>
        <p:spPr>
          <a:xfrm>
            <a:off x="331796" y="1685365"/>
            <a:ext cx="4156601" cy="2952986"/>
          </a:xfrm>
        </p:spPr>
        <p:txBody>
          <a:bodyPr>
            <a:normAutofit/>
          </a:bodyPr>
          <a:lstStyle/>
          <a:p>
            <a:r>
              <a:rPr lang="en-US"/>
              <a:t>One-button to add a Teams video conference to an Outlook calendar invite</a:t>
            </a:r>
          </a:p>
        </p:txBody>
      </p:sp>
      <p:grpSp>
        <p:nvGrpSpPr>
          <p:cNvPr id="4" name="Group 3" descr="Screenshot of outlook calender with the meeting tab in the toolbar. Click on calender and schedule the meeting with microsoft teams.">
            <a:extLst>
              <a:ext uri="{FF2B5EF4-FFF2-40B4-BE49-F238E27FC236}">
                <a16:creationId xmlns:a16="http://schemas.microsoft.com/office/drawing/2014/main" id="{0072DEB9-5820-38AC-4A27-3942A4AE3BF8}"/>
              </a:ext>
            </a:extLst>
          </p:cNvPr>
          <p:cNvGrpSpPr/>
          <p:nvPr/>
        </p:nvGrpSpPr>
        <p:grpSpPr>
          <a:xfrm>
            <a:off x="851699" y="1269376"/>
            <a:ext cx="7440602" cy="3784963"/>
            <a:chOff x="851699" y="1269376"/>
            <a:chExt cx="7440602" cy="3784963"/>
          </a:xfrm>
        </p:grpSpPr>
        <p:pic>
          <p:nvPicPr>
            <p:cNvPr id="5" name="Picture 4">
              <a:extLst>
                <a:ext uri="{FF2B5EF4-FFF2-40B4-BE49-F238E27FC236}">
                  <a16:creationId xmlns:a16="http://schemas.microsoft.com/office/drawing/2014/main" id="{1BAEFA24-1800-5BE7-E17B-4A7925E56B65}"/>
                </a:ext>
              </a:extLst>
            </p:cNvPr>
            <p:cNvPicPr>
              <a:picLocks noChangeAspect="1"/>
            </p:cNvPicPr>
            <p:nvPr/>
          </p:nvPicPr>
          <p:blipFill>
            <a:blip r:embed="rId2"/>
            <a:stretch>
              <a:fillRect/>
            </a:stretch>
          </p:blipFill>
          <p:spPr>
            <a:xfrm>
              <a:off x="851699" y="2756994"/>
              <a:ext cx="3108960" cy="2154887"/>
            </a:xfrm>
            <a:prstGeom prst="rect">
              <a:avLst/>
            </a:prstGeom>
          </p:spPr>
        </p:pic>
        <p:pic>
          <p:nvPicPr>
            <p:cNvPr id="8" name="Picture 7">
              <a:extLst>
                <a:ext uri="{FF2B5EF4-FFF2-40B4-BE49-F238E27FC236}">
                  <a16:creationId xmlns:a16="http://schemas.microsoft.com/office/drawing/2014/main" id="{F2CA6FC5-F3B5-9526-812D-70122B66C2A5}"/>
                </a:ext>
              </a:extLst>
            </p:cNvPr>
            <p:cNvPicPr>
              <a:picLocks noChangeAspect="1"/>
            </p:cNvPicPr>
            <p:nvPr/>
          </p:nvPicPr>
          <p:blipFill>
            <a:blip r:embed="rId3"/>
            <a:stretch>
              <a:fillRect/>
            </a:stretch>
          </p:blipFill>
          <p:spPr>
            <a:xfrm>
              <a:off x="5310599" y="1269376"/>
              <a:ext cx="2981702" cy="3784963"/>
            </a:xfrm>
            <a:prstGeom prst="rect">
              <a:avLst/>
            </a:prstGeom>
          </p:spPr>
        </p:pic>
      </p:grpSp>
    </p:spTree>
    <p:extLst>
      <p:ext uri="{BB962C8B-B14F-4D97-AF65-F5344CB8AC3E}">
        <p14:creationId xmlns:p14="http://schemas.microsoft.com/office/powerpoint/2010/main" val="1507993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C10F1-ECA2-F698-B552-7FD864F33F44}"/>
              </a:ext>
            </a:extLst>
          </p:cNvPr>
          <p:cNvSpPr>
            <a:spLocks noGrp="1"/>
          </p:cNvSpPr>
          <p:nvPr>
            <p:ph type="title"/>
          </p:nvPr>
        </p:nvSpPr>
        <p:spPr/>
        <p:txBody>
          <a:bodyPr/>
          <a:lstStyle/>
          <a:p>
            <a:r>
              <a:rPr lang="en-US" dirty="0"/>
              <a:t>Calling</a:t>
            </a:r>
          </a:p>
        </p:txBody>
      </p:sp>
      <p:pic>
        <p:nvPicPr>
          <p:cNvPr id="6" name="Picture 5" descr="Screenshot of calls section in the toolbar.">
            <a:extLst>
              <a:ext uri="{FF2B5EF4-FFF2-40B4-BE49-F238E27FC236}">
                <a16:creationId xmlns:a16="http://schemas.microsoft.com/office/drawing/2014/main" id="{3E3E211C-0BA6-0CD7-FD2D-91C99A5ECA10}"/>
              </a:ext>
            </a:extLst>
          </p:cNvPr>
          <p:cNvPicPr>
            <a:picLocks noChangeAspect="1"/>
          </p:cNvPicPr>
          <p:nvPr/>
        </p:nvPicPr>
        <p:blipFill>
          <a:blip r:embed="rId2"/>
          <a:stretch>
            <a:fillRect/>
          </a:stretch>
        </p:blipFill>
        <p:spPr>
          <a:xfrm>
            <a:off x="1131243" y="1307316"/>
            <a:ext cx="6881513" cy="3629809"/>
          </a:xfrm>
          <a:prstGeom prst="rect">
            <a:avLst/>
          </a:prstGeom>
        </p:spPr>
      </p:pic>
      <p:sp>
        <p:nvSpPr>
          <p:cNvPr id="3" name="Arrow: Up 2">
            <a:extLst>
              <a:ext uri="{FF2B5EF4-FFF2-40B4-BE49-F238E27FC236}">
                <a16:creationId xmlns:a16="http://schemas.microsoft.com/office/drawing/2014/main" id="{8D699FEC-91F3-6AF4-5BA1-0BE9E7E385FF}"/>
              </a:ext>
              <a:ext uri="{C183D7F6-B498-43B3-948B-1728B52AA6E4}">
                <adec:decorative xmlns:adec="http://schemas.microsoft.com/office/drawing/2017/decorative" val="1"/>
              </a:ext>
            </a:extLst>
          </p:cNvPr>
          <p:cNvSpPr/>
          <p:nvPr/>
        </p:nvSpPr>
        <p:spPr>
          <a:xfrm rot="5400000">
            <a:off x="668818" y="2081176"/>
            <a:ext cx="245582" cy="679268"/>
          </a:xfrm>
          <a:prstGeom prst="upArrow">
            <a:avLst>
              <a:gd name="adj1" fmla="val 50000"/>
              <a:gd name="adj2" fmla="val 8191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5032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C10F1-ECA2-F698-B552-7FD864F33F44}"/>
              </a:ext>
            </a:extLst>
          </p:cNvPr>
          <p:cNvSpPr>
            <a:spLocks noGrp="1"/>
          </p:cNvSpPr>
          <p:nvPr>
            <p:ph type="title"/>
          </p:nvPr>
        </p:nvSpPr>
        <p:spPr/>
        <p:txBody>
          <a:bodyPr/>
          <a:lstStyle/>
          <a:p>
            <a:r>
              <a:rPr lang="en-US" dirty="0"/>
              <a:t>Type of Conferences</a:t>
            </a:r>
          </a:p>
        </p:txBody>
      </p:sp>
      <p:pic>
        <p:nvPicPr>
          <p:cNvPr id="9" name="Picture 8" descr="Screenshot of type of conferences for instnace schedule meeting, webinar, lecture, and class under the new meeting tool.">
            <a:extLst>
              <a:ext uri="{FF2B5EF4-FFF2-40B4-BE49-F238E27FC236}">
                <a16:creationId xmlns:a16="http://schemas.microsoft.com/office/drawing/2014/main" id="{D04E9C74-2D89-1F56-BB60-03F6CF8CFE0B}"/>
              </a:ext>
            </a:extLst>
          </p:cNvPr>
          <p:cNvPicPr>
            <a:picLocks noChangeAspect="1"/>
          </p:cNvPicPr>
          <p:nvPr/>
        </p:nvPicPr>
        <p:blipFill>
          <a:blip r:embed="rId2"/>
          <a:stretch>
            <a:fillRect/>
          </a:stretch>
        </p:blipFill>
        <p:spPr>
          <a:xfrm>
            <a:off x="904597" y="1506071"/>
            <a:ext cx="7334806" cy="3312933"/>
          </a:xfrm>
          <a:prstGeom prst="rect">
            <a:avLst/>
          </a:prstGeom>
        </p:spPr>
      </p:pic>
    </p:spTree>
    <p:extLst>
      <p:ext uri="{BB962C8B-B14F-4D97-AF65-F5344CB8AC3E}">
        <p14:creationId xmlns:p14="http://schemas.microsoft.com/office/powerpoint/2010/main" val="3650802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Microsoft Teams - teams</a:t>
            </a:r>
          </a:p>
        </p:txBody>
      </p:sp>
      <p:sp>
        <p:nvSpPr>
          <p:cNvPr id="3" name="Content Placeholder 2"/>
          <p:cNvSpPr>
            <a:spLocks noGrp="1"/>
          </p:cNvSpPr>
          <p:nvPr>
            <p:ph sz="half" idx="1"/>
          </p:nvPr>
        </p:nvSpPr>
        <p:spPr>
          <a:xfrm>
            <a:off x="331796" y="1685365"/>
            <a:ext cx="4156601" cy="2952986"/>
          </a:xfrm>
        </p:spPr>
        <p:txBody>
          <a:bodyPr>
            <a:normAutofit/>
          </a:bodyPr>
          <a:lstStyle/>
          <a:p>
            <a:r>
              <a:rPr lang="en-US"/>
              <a:t>teams are created within Teams</a:t>
            </a:r>
            <a:br>
              <a:rPr lang="en-US"/>
            </a:br>
            <a:endParaRPr lang="en-US"/>
          </a:p>
          <a:p>
            <a:r>
              <a:rPr lang="en-US"/>
              <a:t>Within the program “Microsoft Teams” users create teams to collaborate on projects</a:t>
            </a:r>
          </a:p>
        </p:txBody>
      </p:sp>
      <p:pic>
        <p:nvPicPr>
          <p:cNvPr id="1026" name="Picture 2">
            <a:extLst>
              <a:ext uri="{FF2B5EF4-FFF2-40B4-BE49-F238E27FC236}">
                <a16:creationId xmlns:a16="http://schemas.microsoft.com/office/drawing/2014/main" id="{ACDB489D-1E11-26F9-DD48-F6C805991AE3}"/>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15901"/>
            <a:ext cx="4530080" cy="285082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EDB9DF9B-673F-6708-3204-0EB961AD7F6A}"/>
              </a:ext>
              <a:ext uri="{C183D7F6-B498-43B3-948B-1728B52AA6E4}">
                <adec:decorative xmlns:adec="http://schemas.microsoft.com/office/drawing/2017/decorative" val="1"/>
              </a:ext>
            </a:extLst>
          </p:cNvPr>
          <p:cNvSpPr txBox="1">
            <a:spLocks/>
          </p:cNvSpPr>
          <p:nvPr/>
        </p:nvSpPr>
        <p:spPr>
          <a:xfrm>
            <a:off x="7127095" y="4911881"/>
            <a:ext cx="2110957" cy="23161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 typeface="Arial"/>
              <a:buNone/>
            </a:pPr>
            <a:r>
              <a:rPr lang="en-US" sz="1000"/>
              <a:t>Image source: eosworldwide.com</a:t>
            </a:r>
          </a:p>
        </p:txBody>
      </p:sp>
    </p:spTree>
    <p:extLst>
      <p:ext uri="{BB962C8B-B14F-4D97-AF65-F5344CB8AC3E}">
        <p14:creationId xmlns:p14="http://schemas.microsoft.com/office/powerpoint/2010/main" val="170836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Teams – teams cont.</a:t>
            </a:r>
          </a:p>
        </p:txBody>
      </p:sp>
      <p:pic>
        <p:nvPicPr>
          <p:cNvPr id="15" name="Picture 14" descr="Screenshot of need assistance tab in teams where a participant can start a new conversation in the posts section">
            <a:extLst>
              <a:ext uri="{FF2B5EF4-FFF2-40B4-BE49-F238E27FC236}">
                <a16:creationId xmlns:a16="http://schemas.microsoft.com/office/drawing/2014/main" id="{96EACF67-061F-4D73-1F5C-4D2958BD3C24}"/>
              </a:ext>
            </a:extLst>
          </p:cNvPr>
          <p:cNvPicPr>
            <a:picLocks noChangeAspect="1"/>
          </p:cNvPicPr>
          <p:nvPr/>
        </p:nvPicPr>
        <p:blipFill>
          <a:blip r:embed="rId2"/>
          <a:stretch>
            <a:fillRect/>
          </a:stretch>
        </p:blipFill>
        <p:spPr>
          <a:xfrm>
            <a:off x="732967" y="1264024"/>
            <a:ext cx="7678066" cy="3803335"/>
          </a:xfrm>
          <a:prstGeom prst="rect">
            <a:avLst/>
          </a:prstGeom>
        </p:spPr>
      </p:pic>
      <p:sp>
        <p:nvSpPr>
          <p:cNvPr id="9" name="Arrow: Up 8">
            <a:extLst>
              <a:ext uri="{FF2B5EF4-FFF2-40B4-BE49-F238E27FC236}">
                <a16:creationId xmlns:a16="http://schemas.microsoft.com/office/drawing/2014/main" id="{2B8F39DC-F966-6F7F-BA5C-DDA8B4A7ACDA}"/>
              </a:ext>
              <a:ext uri="{C183D7F6-B498-43B3-948B-1728B52AA6E4}">
                <adec:decorative xmlns:adec="http://schemas.microsoft.com/office/drawing/2017/decorative" val="1"/>
              </a:ext>
            </a:extLst>
          </p:cNvPr>
          <p:cNvSpPr/>
          <p:nvPr/>
        </p:nvSpPr>
        <p:spPr>
          <a:xfrm rot="5400000">
            <a:off x="380986" y="1724116"/>
            <a:ext cx="245582" cy="679268"/>
          </a:xfrm>
          <a:prstGeom prst="upArrow">
            <a:avLst>
              <a:gd name="adj1" fmla="val 50000"/>
              <a:gd name="adj2" fmla="val 8191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575CDFA1-DECF-1F07-D392-8CCD816CC8B7}"/>
              </a:ext>
              <a:ext uri="{C183D7F6-B498-43B3-948B-1728B52AA6E4}">
                <adec:decorative xmlns:adec="http://schemas.microsoft.com/office/drawing/2017/decorative" val="1"/>
              </a:ext>
            </a:extLst>
          </p:cNvPr>
          <p:cNvSpPr/>
          <p:nvPr/>
        </p:nvSpPr>
        <p:spPr>
          <a:xfrm rot="19530126">
            <a:off x="4155651" y="1475819"/>
            <a:ext cx="245582" cy="679268"/>
          </a:xfrm>
          <a:prstGeom prst="upArrow">
            <a:avLst>
              <a:gd name="adj1" fmla="val 50000"/>
              <a:gd name="adj2" fmla="val 8191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BEADF2B3-4427-37C2-8B5D-8CA3D08FCC63}"/>
              </a:ext>
              <a:ext uri="{C183D7F6-B498-43B3-948B-1728B52AA6E4}">
                <adec:decorative xmlns:adec="http://schemas.microsoft.com/office/drawing/2017/decorative" val="1"/>
              </a:ext>
            </a:extLst>
          </p:cNvPr>
          <p:cNvSpPr/>
          <p:nvPr/>
        </p:nvSpPr>
        <p:spPr>
          <a:xfrm rot="3519780">
            <a:off x="2521084" y="2790642"/>
            <a:ext cx="245582" cy="679268"/>
          </a:xfrm>
          <a:prstGeom prst="upArrow">
            <a:avLst>
              <a:gd name="adj1" fmla="val 50000"/>
              <a:gd name="adj2" fmla="val 8191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ED311F3D-25BB-1984-AED3-CAFE168E5618}"/>
              </a:ext>
              <a:ext uri="{C183D7F6-B498-43B3-948B-1728B52AA6E4}">
                <adec:decorative xmlns:adec="http://schemas.microsoft.com/office/drawing/2017/decorative" val="1"/>
              </a:ext>
            </a:extLst>
          </p:cNvPr>
          <p:cNvSpPr/>
          <p:nvPr/>
        </p:nvSpPr>
        <p:spPr>
          <a:xfrm rot="3519780">
            <a:off x="2736237" y="3427136"/>
            <a:ext cx="245582" cy="679268"/>
          </a:xfrm>
          <a:prstGeom prst="upArrow">
            <a:avLst>
              <a:gd name="adj1" fmla="val 50000"/>
              <a:gd name="adj2" fmla="val 8191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8EDF7407-7727-04AA-5397-6201B3C4F797}"/>
              </a:ext>
              <a:ext uri="{C183D7F6-B498-43B3-948B-1728B52AA6E4}">
                <adec:decorative xmlns:adec="http://schemas.microsoft.com/office/drawing/2017/decorative" val="1"/>
              </a:ext>
            </a:extLst>
          </p:cNvPr>
          <p:cNvSpPr/>
          <p:nvPr/>
        </p:nvSpPr>
        <p:spPr>
          <a:xfrm rot="5400000">
            <a:off x="2583839" y="4368373"/>
            <a:ext cx="245582" cy="679268"/>
          </a:xfrm>
          <a:prstGeom prst="upArrow">
            <a:avLst>
              <a:gd name="adj1" fmla="val 50000"/>
              <a:gd name="adj2" fmla="val 8191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88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5A972-FD50-0579-7823-FB8B0B8F6846}"/>
              </a:ext>
            </a:extLst>
          </p:cNvPr>
          <p:cNvSpPr>
            <a:spLocks noGrp="1"/>
          </p:cNvSpPr>
          <p:nvPr>
            <p:ph type="title"/>
          </p:nvPr>
        </p:nvSpPr>
        <p:spPr/>
        <p:txBody>
          <a:bodyPr/>
          <a:lstStyle/>
          <a:p>
            <a:r>
              <a:rPr lang="en-US"/>
              <a:t>Tasks</a:t>
            </a:r>
          </a:p>
        </p:txBody>
      </p:sp>
      <p:pic>
        <p:nvPicPr>
          <p:cNvPr id="12" name="Content Placeholder 11" descr="Screenshot of adding tasks with a name, due date, adn assigning.">
            <a:extLst>
              <a:ext uri="{FF2B5EF4-FFF2-40B4-BE49-F238E27FC236}">
                <a16:creationId xmlns:a16="http://schemas.microsoft.com/office/drawing/2014/main" id="{556549A8-6D40-CEAD-76F9-EB627ADF47CE}"/>
              </a:ext>
            </a:extLst>
          </p:cNvPr>
          <p:cNvPicPr>
            <a:picLocks noGrp="1" noChangeAspect="1"/>
          </p:cNvPicPr>
          <p:nvPr>
            <p:ph sz="half" idx="1"/>
          </p:nvPr>
        </p:nvPicPr>
        <p:blipFill>
          <a:blip r:embed="rId2"/>
          <a:stretch>
            <a:fillRect/>
          </a:stretch>
        </p:blipFill>
        <p:spPr>
          <a:xfrm>
            <a:off x="126983" y="1547610"/>
            <a:ext cx="3191320" cy="2905530"/>
          </a:xfrm>
        </p:spPr>
      </p:pic>
      <p:pic>
        <p:nvPicPr>
          <p:cNvPr id="6" name="Content Placeholder 5" descr="Screenshot of task with all the editing options given after you create the task.">
            <a:extLst>
              <a:ext uri="{FF2B5EF4-FFF2-40B4-BE49-F238E27FC236}">
                <a16:creationId xmlns:a16="http://schemas.microsoft.com/office/drawing/2014/main" id="{E70E702D-15A6-2C07-B101-A963FC2B040B}"/>
              </a:ext>
            </a:extLst>
          </p:cNvPr>
          <p:cNvPicPr>
            <a:picLocks noGrp="1" noChangeAspect="1"/>
          </p:cNvPicPr>
          <p:nvPr>
            <p:ph sz="half" idx="2"/>
          </p:nvPr>
        </p:nvPicPr>
        <p:blipFill>
          <a:blip r:embed="rId3"/>
          <a:stretch>
            <a:fillRect/>
          </a:stretch>
        </p:blipFill>
        <p:spPr>
          <a:xfrm>
            <a:off x="4039738" y="138284"/>
            <a:ext cx="4558352" cy="4839431"/>
          </a:xfrm>
        </p:spPr>
      </p:pic>
    </p:spTree>
    <p:extLst>
      <p:ext uri="{BB962C8B-B14F-4D97-AF65-F5344CB8AC3E}">
        <p14:creationId xmlns:p14="http://schemas.microsoft.com/office/powerpoint/2010/main" val="53737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5A972-FD50-0579-7823-FB8B0B8F6846}"/>
              </a:ext>
            </a:extLst>
          </p:cNvPr>
          <p:cNvSpPr>
            <a:spLocks noGrp="1"/>
          </p:cNvSpPr>
          <p:nvPr>
            <p:ph type="title"/>
          </p:nvPr>
        </p:nvSpPr>
        <p:spPr/>
        <p:txBody>
          <a:bodyPr/>
          <a:lstStyle/>
          <a:p>
            <a:r>
              <a:rPr lang="en-US" dirty="0"/>
              <a:t>Tasks cont.</a:t>
            </a:r>
          </a:p>
        </p:txBody>
      </p:sp>
      <p:pic>
        <p:nvPicPr>
          <p:cNvPr id="10" name="Content Placeholder 9" descr="Screenshot of tasks by planner and to do section in the toolbar.">
            <a:extLst>
              <a:ext uri="{FF2B5EF4-FFF2-40B4-BE49-F238E27FC236}">
                <a16:creationId xmlns:a16="http://schemas.microsoft.com/office/drawing/2014/main" id="{958ECE10-DD28-063E-65FA-FE5C35A6123E}"/>
              </a:ext>
            </a:extLst>
          </p:cNvPr>
          <p:cNvPicPr>
            <a:picLocks noGrp="1" noChangeAspect="1"/>
          </p:cNvPicPr>
          <p:nvPr>
            <p:ph sz="half" idx="2"/>
          </p:nvPr>
        </p:nvPicPr>
        <p:blipFill>
          <a:blip r:embed="rId2"/>
          <a:stretch>
            <a:fillRect/>
          </a:stretch>
        </p:blipFill>
        <p:spPr>
          <a:xfrm>
            <a:off x="3441215" y="290152"/>
            <a:ext cx="5489141" cy="4646973"/>
          </a:xfrm>
        </p:spPr>
      </p:pic>
    </p:spTree>
    <p:extLst>
      <p:ext uri="{BB962C8B-B14F-4D97-AF65-F5344CB8AC3E}">
        <p14:creationId xmlns:p14="http://schemas.microsoft.com/office/powerpoint/2010/main" val="2270967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C10F1-ECA2-F698-B552-7FD864F33F44}"/>
              </a:ext>
            </a:extLst>
          </p:cNvPr>
          <p:cNvSpPr>
            <a:spLocks noGrp="1"/>
          </p:cNvSpPr>
          <p:nvPr>
            <p:ph type="title"/>
          </p:nvPr>
        </p:nvSpPr>
        <p:spPr>
          <a:xfrm>
            <a:off x="80683" y="199652"/>
            <a:ext cx="8229600" cy="857250"/>
          </a:xfrm>
        </p:spPr>
        <p:txBody>
          <a:bodyPr>
            <a:noAutofit/>
          </a:bodyPr>
          <a:lstStyle/>
          <a:p>
            <a:r>
              <a:rPr lang="en-US" sz="2800" dirty="0"/>
              <a:t>App </a:t>
            </a:r>
            <a:br>
              <a:rPr lang="en-US" sz="2800" dirty="0"/>
            </a:br>
            <a:r>
              <a:rPr lang="en-US" sz="2800" dirty="0"/>
              <a:t>Integrations</a:t>
            </a:r>
          </a:p>
        </p:txBody>
      </p:sp>
      <p:pic>
        <p:nvPicPr>
          <p:cNvPr id="8" name="Picture 7" descr="Screenshot of app integrations option in the toolbar  where you can add apps to teams.">
            <a:extLst>
              <a:ext uri="{FF2B5EF4-FFF2-40B4-BE49-F238E27FC236}">
                <a16:creationId xmlns:a16="http://schemas.microsoft.com/office/drawing/2014/main" id="{3C62C5F0-AF74-C470-7D5E-18B6E5C33FA5}"/>
              </a:ext>
            </a:extLst>
          </p:cNvPr>
          <p:cNvPicPr>
            <a:picLocks noChangeAspect="1"/>
          </p:cNvPicPr>
          <p:nvPr/>
        </p:nvPicPr>
        <p:blipFill>
          <a:blip r:embed="rId2"/>
          <a:stretch>
            <a:fillRect/>
          </a:stretch>
        </p:blipFill>
        <p:spPr>
          <a:xfrm>
            <a:off x="2203637" y="118733"/>
            <a:ext cx="6563845" cy="4966812"/>
          </a:xfrm>
          <a:prstGeom prst="rect">
            <a:avLst/>
          </a:prstGeom>
        </p:spPr>
      </p:pic>
      <p:sp>
        <p:nvSpPr>
          <p:cNvPr id="10" name="Arrow: Up 9">
            <a:extLst>
              <a:ext uri="{FF2B5EF4-FFF2-40B4-BE49-F238E27FC236}">
                <a16:creationId xmlns:a16="http://schemas.microsoft.com/office/drawing/2014/main" id="{2F5F7EC2-9CA7-FDE8-61FE-4BCE8E76490F}"/>
              </a:ext>
              <a:ext uri="{C183D7F6-B498-43B3-948B-1728B52AA6E4}">
                <adec:decorative xmlns:adec="http://schemas.microsoft.com/office/drawing/2017/decorative" val="1"/>
              </a:ext>
            </a:extLst>
          </p:cNvPr>
          <p:cNvSpPr/>
          <p:nvPr/>
        </p:nvSpPr>
        <p:spPr>
          <a:xfrm rot="2769095">
            <a:off x="1839246" y="2139997"/>
            <a:ext cx="245582" cy="679268"/>
          </a:xfrm>
          <a:prstGeom prst="upArrow">
            <a:avLst>
              <a:gd name="adj1" fmla="val 50000"/>
              <a:gd name="adj2" fmla="val 8191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6116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Where to find Teams</a:t>
            </a:r>
          </a:p>
        </p:txBody>
      </p:sp>
      <p:sp>
        <p:nvSpPr>
          <p:cNvPr id="3" name="Content Placeholder 2"/>
          <p:cNvSpPr>
            <a:spLocks noGrp="1"/>
          </p:cNvSpPr>
          <p:nvPr>
            <p:ph idx="1"/>
          </p:nvPr>
        </p:nvSpPr>
        <p:spPr>
          <a:xfrm>
            <a:off x="457200" y="1578686"/>
            <a:ext cx="8229600" cy="3141595"/>
          </a:xfrm>
        </p:spPr>
        <p:txBody>
          <a:bodyPr>
            <a:normAutofit/>
          </a:bodyPr>
          <a:lstStyle/>
          <a:p>
            <a:r>
              <a:rPr lang="en-US"/>
              <a:t>Pre-installed on University devices</a:t>
            </a:r>
            <a:br>
              <a:rPr lang="en-US"/>
            </a:br>
            <a:endParaRPr lang="en-US"/>
          </a:p>
          <a:p>
            <a:r>
              <a:rPr lang="en-US"/>
              <a:t>Fully functional web app</a:t>
            </a:r>
          </a:p>
          <a:p>
            <a:pPr lvl="1"/>
            <a:r>
              <a:rPr lang="en-US"/>
              <a:t>teams.microsoft.com</a:t>
            </a:r>
          </a:p>
        </p:txBody>
      </p:sp>
      <p:pic>
        <p:nvPicPr>
          <p:cNvPr id="5" name="Picture 4" descr="Screenshot of the Microsoft Teams logo on computer">
            <a:extLst>
              <a:ext uri="{FF2B5EF4-FFF2-40B4-BE49-F238E27FC236}">
                <a16:creationId xmlns:a16="http://schemas.microsoft.com/office/drawing/2014/main" id="{D61AB4D0-8AAA-7C1F-B846-0F6F4A9A243B}"/>
              </a:ext>
            </a:extLst>
          </p:cNvPr>
          <p:cNvPicPr>
            <a:picLocks noChangeAspect="1"/>
          </p:cNvPicPr>
          <p:nvPr/>
        </p:nvPicPr>
        <p:blipFill>
          <a:blip r:embed="rId2"/>
          <a:stretch>
            <a:fillRect/>
          </a:stretch>
        </p:blipFill>
        <p:spPr>
          <a:xfrm>
            <a:off x="4751173" y="1316762"/>
            <a:ext cx="3796552" cy="3758775"/>
          </a:xfrm>
          <a:prstGeom prst="rect">
            <a:avLst/>
          </a:prstGeom>
        </p:spPr>
      </p:pic>
    </p:spTree>
    <p:extLst>
      <p:ext uri="{BB962C8B-B14F-4D97-AF65-F5344CB8AC3E}">
        <p14:creationId xmlns:p14="http://schemas.microsoft.com/office/powerpoint/2010/main" val="1627442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5A972-FD50-0579-7823-FB8B0B8F6846}"/>
              </a:ext>
            </a:extLst>
          </p:cNvPr>
          <p:cNvSpPr>
            <a:spLocks noGrp="1"/>
          </p:cNvSpPr>
          <p:nvPr>
            <p:ph type="title"/>
          </p:nvPr>
        </p:nvSpPr>
        <p:spPr/>
        <p:txBody>
          <a:bodyPr/>
          <a:lstStyle/>
          <a:p>
            <a:r>
              <a:rPr lang="en-US" dirty="0"/>
              <a:t>Main Navigation cont.</a:t>
            </a:r>
          </a:p>
        </p:txBody>
      </p:sp>
      <p:sp>
        <p:nvSpPr>
          <p:cNvPr id="3" name="Content Placeholder 2">
            <a:extLst>
              <a:ext uri="{FF2B5EF4-FFF2-40B4-BE49-F238E27FC236}">
                <a16:creationId xmlns:a16="http://schemas.microsoft.com/office/drawing/2014/main" id="{6449ACA1-985A-4681-8E7E-35E0C8B46CC2}"/>
              </a:ext>
            </a:extLst>
          </p:cNvPr>
          <p:cNvSpPr>
            <a:spLocks noGrp="1"/>
          </p:cNvSpPr>
          <p:nvPr>
            <p:ph sz="half" idx="1"/>
          </p:nvPr>
        </p:nvSpPr>
        <p:spPr/>
        <p:txBody>
          <a:bodyPr/>
          <a:lstStyle/>
          <a:p>
            <a:r>
              <a:rPr lang="en-US"/>
              <a:t>Left-hand navigation bar</a:t>
            </a:r>
          </a:p>
        </p:txBody>
      </p:sp>
      <p:pic>
        <p:nvPicPr>
          <p:cNvPr id="6" name="Content Placeholder 5" descr="Screenshot of teams navigation bar with activity, chat, teams, assignments, calender, calls, files, assist, apps and more options">
            <a:extLst>
              <a:ext uri="{FF2B5EF4-FFF2-40B4-BE49-F238E27FC236}">
                <a16:creationId xmlns:a16="http://schemas.microsoft.com/office/drawing/2014/main" id="{BB09049E-3A20-E48A-3D24-3E4BCA3E8EA3}"/>
              </a:ext>
            </a:extLst>
          </p:cNvPr>
          <p:cNvPicPr>
            <a:picLocks noGrp="1" noChangeAspect="1"/>
          </p:cNvPicPr>
          <p:nvPr>
            <p:ph sz="half" idx="2"/>
          </p:nvPr>
        </p:nvPicPr>
        <p:blipFill>
          <a:blip r:embed="rId2"/>
          <a:stretch>
            <a:fillRect/>
          </a:stretch>
        </p:blipFill>
        <p:spPr>
          <a:xfrm>
            <a:off x="5374601" y="142310"/>
            <a:ext cx="2818467" cy="4858879"/>
          </a:xfrm>
        </p:spPr>
      </p:pic>
    </p:spTree>
    <p:extLst>
      <p:ext uri="{BB962C8B-B14F-4D97-AF65-F5344CB8AC3E}">
        <p14:creationId xmlns:p14="http://schemas.microsoft.com/office/powerpoint/2010/main" val="239032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C10F1-ECA2-F698-B552-7FD864F33F44}"/>
              </a:ext>
            </a:extLst>
          </p:cNvPr>
          <p:cNvSpPr>
            <a:spLocks noGrp="1"/>
          </p:cNvSpPr>
          <p:nvPr>
            <p:ph type="title"/>
          </p:nvPr>
        </p:nvSpPr>
        <p:spPr/>
        <p:txBody>
          <a:bodyPr/>
          <a:lstStyle/>
          <a:p>
            <a:r>
              <a:rPr lang="en-US"/>
              <a:t>Alternative to Teams</a:t>
            </a:r>
          </a:p>
        </p:txBody>
      </p:sp>
      <p:sp>
        <p:nvSpPr>
          <p:cNvPr id="3" name="Content Placeholder 2">
            <a:extLst>
              <a:ext uri="{FF2B5EF4-FFF2-40B4-BE49-F238E27FC236}">
                <a16:creationId xmlns:a16="http://schemas.microsoft.com/office/drawing/2014/main" id="{E6B88423-EBE9-60CD-E02F-20D4D8774E06}"/>
              </a:ext>
            </a:extLst>
          </p:cNvPr>
          <p:cNvSpPr>
            <a:spLocks noGrp="1"/>
          </p:cNvSpPr>
          <p:nvPr>
            <p:ph sz="half" idx="1"/>
          </p:nvPr>
        </p:nvSpPr>
        <p:spPr>
          <a:xfrm>
            <a:off x="121533" y="1215341"/>
            <a:ext cx="8646289" cy="3394075"/>
          </a:xfrm>
        </p:spPr>
        <p:txBody>
          <a:bodyPr/>
          <a:lstStyle/>
          <a:p>
            <a:r>
              <a:rPr lang="en-US"/>
              <a:t>Teams is perfect for departmental or multi-department collaboration.</a:t>
            </a:r>
            <a:br>
              <a:rPr lang="en-US"/>
            </a:br>
            <a:endParaRPr lang="en-US"/>
          </a:p>
          <a:p>
            <a:r>
              <a:rPr lang="en-US"/>
              <a:t>What if I’m teaching a class, and want a more lightweight experience?</a:t>
            </a:r>
          </a:p>
        </p:txBody>
      </p:sp>
    </p:spTree>
    <p:extLst>
      <p:ext uri="{BB962C8B-B14F-4D97-AF65-F5344CB8AC3E}">
        <p14:creationId xmlns:p14="http://schemas.microsoft.com/office/powerpoint/2010/main" val="397670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56000">
              <a:schemeClr val="bg1"/>
            </a:gs>
          </a:gsLst>
          <a:lin ang="16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C10F1-ECA2-F698-B552-7FD864F33F44}"/>
              </a:ext>
            </a:extLst>
          </p:cNvPr>
          <p:cNvSpPr>
            <a:spLocks noGrp="1"/>
          </p:cNvSpPr>
          <p:nvPr>
            <p:ph type="title"/>
          </p:nvPr>
        </p:nvSpPr>
        <p:spPr/>
        <p:txBody>
          <a:bodyPr/>
          <a:lstStyle/>
          <a:p>
            <a:r>
              <a:rPr lang="en-US" dirty="0"/>
              <a:t>Alternative to Teams cont.</a:t>
            </a:r>
          </a:p>
        </p:txBody>
      </p:sp>
      <p:sp>
        <p:nvSpPr>
          <p:cNvPr id="3" name="Content Placeholder 2">
            <a:extLst>
              <a:ext uri="{FF2B5EF4-FFF2-40B4-BE49-F238E27FC236}">
                <a16:creationId xmlns:a16="http://schemas.microsoft.com/office/drawing/2014/main" id="{E6B88423-EBE9-60CD-E02F-20D4D8774E06}"/>
              </a:ext>
            </a:extLst>
          </p:cNvPr>
          <p:cNvSpPr>
            <a:spLocks noGrp="1"/>
          </p:cNvSpPr>
          <p:nvPr>
            <p:ph sz="half" idx="1"/>
          </p:nvPr>
        </p:nvSpPr>
        <p:spPr>
          <a:xfrm>
            <a:off x="121533" y="1215341"/>
            <a:ext cx="8646289" cy="3394075"/>
          </a:xfrm>
        </p:spPr>
        <p:txBody>
          <a:bodyPr/>
          <a:lstStyle/>
          <a:p>
            <a:r>
              <a:rPr lang="en-US"/>
              <a:t>Teams is perfect for departmental or multi-department collaboration.</a:t>
            </a:r>
            <a:br>
              <a:rPr lang="en-US"/>
            </a:br>
            <a:endParaRPr lang="en-US"/>
          </a:p>
          <a:p>
            <a:r>
              <a:rPr lang="en-US"/>
              <a:t>What if I’m teaching a class, and want a more lightweight experience?</a:t>
            </a:r>
          </a:p>
        </p:txBody>
      </p:sp>
      <p:pic>
        <p:nvPicPr>
          <p:cNvPr id="1026" name="Picture 2" descr="Webex by cisco logo">
            <a:extLst>
              <a:ext uri="{FF2B5EF4-FFF2-40B4-BE49-F238E27FC236}">
                <a16:creationId xmlns:a16="http://schemas.microsoft.com/office/drawing/2014/main" id="{942F3F13-992B-8C78-8C20-A6F40D8C4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997" y="2811127"/>
            <a:ext cx="6139359" cy="1704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79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5"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095375"/>
            <a:ext cx="0" cy="295275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A49EEF5-2BF5-E97D-A318-F3484EC9DFB2}"/>
              </a:ext>
            </a:extLst>
          </p:cNvPr>
          <p:cNvSpPr>
            <a:spLocks noGrp="1"/>
          </p:cNvSpPr>
          <p:nvPr>
            <p:ph type="title"/>
          </p:nvPr>
        </p:nvSpPr>
        <p:spPr>
          <a:xfrm>
            <a:off x="482600" y="612478"/>
            <a:ext cx="2525519" cy="3918543"/>
          </a:xfrm>
        </p:spPr>
        <p:txBody>
          <a:bodyPr anchor="ctr">
            <a:normAutofit/>
          </a:bodyPr>
          <a:lstStyle/>
          <a:p>
            <a:r>
              <a:rPr lang="en-US" sz="4400"/>
              <a:t>Webex</a:t>
            </a:r>
          </a:p>
        </p:txBody>
      </p:sp>
      <p:sp>
        <p:nvSpPr>
          <p:cNvPr id="3" name="Content Placeholder 2">
            <a:extLst>
              <a:ext uri="{FF2B5EF4-FFF2-40B4-BE49-F238E27FC236}">
                <a16:creationId xmlns:a16="http://schemas.microsoft.com/office/drawing/2014/main" id="{359DAA49-7334-ADA1-13DE-23916B2D3448}"/>
              </a:ext>
            </a:extLst>
          </p:cNvPr>
          <p:cNvSpPr>
            <a:spLocks noGrp="1"/>
          </p:cNvSpPr>
          <p:nvPr>
            <p:ph idx="1"/>
          </p:nvPr>
        </p:nvSpPr>
        <p:spPr>
          <a:xfrm>
            <a:off x="3490721" y="612478"/>
            <a:ext cx="4532623" cy="3918543"/>
          </a:xfrm>
        </p:spPr>
        <p:txBody>
          <a:bodyPr anchor="ctr">
            <a:normAutofit/>
          </a:bodyPr>
          <a:lstStyle/>
          <a:p>
            <a:r>
              <a:rPr lang="en-US" sz="1600" dirty="0"/>
              <a:t>Video conferencing for large groups</a:t>
            </a:r>
          </a:p>
          <a:p>
            <a:r>
              <a:rPr lang="en-US" sz="1600" dirty="0"/>
              <a:t>Light-weight conferencing compared to Teams</a:t>
            </a:r>
            <a:br>
              <a:rPr lang="en-US" sz="1600" dirty="0"/>
            </a:br>
            <a:endParaRPr lang="en-US" sz="1600" dirty="0"/>
          </a:p>
          <a:p>
            <a:r>
              <a:rPr lang="en-US" sz="1600" dirty="0"/>
              <a:t>Recordings can be shared after call with Transcripts</a:t>
            </a:r>
          </a:p>
          <a:p>
            <a:r>
              <a:rPr lang="en-US" sz="1600" dirty="0"/>
              <a:t>Strong UConn ITS presence</a:t>
            </a:r>
          </a:p>
          <a:p>
            <a:r>
              <a:rPr lang="en-US" sz="1600" dirty="0"/>
              <a:t>Breakout Rooms</a:t>
            </a:r>
            <a:br>
              <a:rPr lang="en-US" sz="1600" dirty="0"/>
            </a:br>
            <a:endParaRPr lang="en-US" sz="1600" dirty="0"/>
          </a:p>
          <a:p>
            <a:r>
              <a:rPr lang="en-US" sz="1600" dirty="0"/>
              <a:t>s.uconn.edu/</a:t>
            </a:r>
            <a:r>
              <a:rPr lang="en-US" sz="1600" dirty="0" err="1"/>
              <a:t>webexhelp</a:t>
            </a:r>
            <a:endParaRPr lang="en-US" sz="1600" dirty="0"/>
          </a:p>
          <a:p>
            <a:endParaRPr lang="en-US" sz="1600" dirty="0"/>
          </a:p>
        </p:txBody>
      </p:sp>
      <p:pic>
        <p:nvPicPr>
          <p:cNvPr id="5" name="Picture 4" descr="Screenshot of toolbar that is shown in a meeting with mute, sotp video, share, record, and breakout sessions, etc options.">
            <a:extLst>
              <a:ext uri="{FF2B5EF4-FFF2-40B4-BE49-F238E27FC236}">
                <a16:creationId xmlns:a16="http://schemas.microsoft.com/office/drawing/2014/main" id="{EE78F516-9D6B-1A7D-B4B7-BBA1DA813939}"/>
              </a:ext>
            </a:extLst>
          </p:cNvPr>
          <p:cNvPicPr>
            <a:picLocks noChangeAspect="1"/>
          </p:cNvPicPr>
          <p:nvPr/>
        </p:nvPicPr>
        <p:blipFill rotWithShape="1">
          <a:blip r:embed="rId2"/>
          <a:srcRect t="42005" b="9861"/>
          <a:stretch/>
        </p:blipFill>
        <p:spPr>
          <a:xfrm>
            <a:off x="290995" y="4145692"/>
            <a:ext cx="8562010" cy="877329"/>
          </a:xfrm>
          <a:prstGeom prst="rect">
            <a:avLst/>
          </a:prstGeom>
        </p:spPr>
      </p:pic>
    </p:spTree>
    <p:extLst>
      <p:ext uri="{BB962C8B-B14F-4D97-AF65-F5344CB8AC3E}">
        <p14:creationId xmlns:p14="http://schemas.microsoft.com/office/powerpoint/2010/main" val="313925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9EEF5-2BF5-E97D-A318-F3484EC9DFB2}"/>
              </a:ext>
            </a:extLst>
          </p:cNvPr>
          <p:cNvSpPr>
            <a:spLocks noGrp="1"/>
          </p:cNvSpPr>
          <p:nvPr>
            <p:ph type="title"/>
          </p:nvPr>
        </p:nvSpPr>
        <p:spPr>
          <a:xfrm>
            <a:off x="487061" y="294213"/>
            <a:ext cx="6447501" cy="990600"/>
          </a:xfrm>
        </p:spPr>
        <p:txBody>
          <a:bodyPr/>
          <a:lstStyle/>
          <a:p>
            <a:r>
              <a:rPr lang="en-US" dirty="0"/>
              <a:t>Webex cont.</a:t>
            </a:r>
          </a:p>
        </p:txBody>
      </p:sp>
      <p:sp>
        <p:nvSpPr>
          <p:cNvPr id="3" name="Content Placeholder 2">
            <a:extLst>
              <a:ext uri="{FF2B5EF4-FFF2-40B4-BE49-F238E27FC236}">
                <a16:creationId xmlns:a16="http://schemas.microsoft.com/office/drawing/2014/main" id="{359DAA49-7334-ADA1-13DE-23916B2D3448}"/>
              </a:ext>
            </a:extLst>
          </p:cNvPr>
          <p:cNvSpPr>
            <a:spLocks noGrp="1"/>
          </p:cNvSpPr>
          <p:nvPr>
            <p:ph idx="1"/>
          </p:nvPr>
        </p:nvSpPr>
        <p:spPr>
          <a:xfrm>
            <a:off x="3076802" y="439986"/>
            <a:ext cx="6447501" cy="2910580"/>
          </a:xfrm>
        </p:spPr>
        <p:txBody>
          <a:bodyPr/>
          <a:lstStyle/>
          <a:p>
            <a:r>
              <a:rPr lang="en-US"/>
              <a:t>Web App</a:t>
            </a:r>
          </a:p>
          <a:p>
            <a:pPr lvl="1"/>
            <a:r>
              <a:rPr lang="en-US"/>
              <a:t>s.uconn.edu/</a:t>
            </a:r>
            <a:r>
              <a:rPr lang="en-US" err="1"/>
              <a:t>webex</a:t>
            </a:r>
            <a:endParaRPr lang="en-US"/>
          </a:p>
        </p:txBody>
      </p:sp>
      <p:pic>
        <p:nvPicPr>
          <p:cNvPr id="5" name="Picture 4" descr="Screenshot of webex app homepage with the toolbar on the left.">
            <a:extLst>
              <a:ext uri="{FF2B5EF4-FFF2-40B4-BE49-F238E27FC236}">
                <a16:creationId xmlns:a16="http://schemas.microsoft.com/office/drawing/2014/main" id="{27ACA63F-503B-541D-7E56-C74EBBC990D4}"/>
              </a:ext>
            </a:extLst>
          </p:cNvPr>
          <p:cNvPicPr>
            <a:picLocks noChangeAspect="1"/>
          </p:cNvPicPr>
          <p:nvPr/>
        </p:nvPicPr>
        <p:blipFill rotWithShape="1">
          <a:blip r:embed="rId2"/>
          <a:srcRect b="16624"/>
          <a:stretch/>
        </p:blipFill>
        <p:spPr>
          <a:xfrm>
            <a:off x="297169" y="1284813"/>
            <a:ext cx="8549662" cy="34447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66949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9EEF5-2BF5-E97D-A318-F3484EC9DFB2}"/>
              </a:ext>
            </a:extLst>
          </p:cNvPr>
          <p:cNvSpPr>
            <a:spLocks noGrp="1"/>
          </p:cNvSpPr>
          <p:nvPr>
            <p:ph type="title"/>
          </p:nvPr>
        </p:nvSpPr>
        <p:spPr/>
        <p:txBody>
          <a:bodyPr/>
          <a:lstStyle/>
          <a:p>
            <a:r>
              <a:rPr lang="en-US"/>
              <a:t>Webex vs Teams</a:t>
            </a:r>
          </a:p>
        </p:txBody>
      </p:sp>
      <p:sp>
        <p:nvSpPr>
          <p:cNvPr id="3" name="Content Placeholder 2">
            <a:extLst>
              <a:ext uri="{FF2B5EF4-FFF2-40B4-BE49-F238E27FC236}">
                <a16:creationId xmlns:a16="http://schemas.microsoft.com/office/drawing/2014/main" id="{359DAA49-7334-ADA1-13DE-23916B2D3448}"/>
              </a:ext>
            </a:extLst>
          </p:cNvPr>
          <p:cNvSpPr>
            <a:spLocks noGrp="1"/>
          </p:cNvSpPr>
          <p:nvPr>
            <p:ph idx="1"/>
          </p:nvPr>
        </p:nvSpPr>
        <p:spPr/>
        <p:txBody>
          <a:bodyPr/>
          <a:lstStyle/>
          <a:p>
            <a:r>
              <a:rPr lang="en-US" dirty="0"/>
              <a:t>Both installed on all classroom computers</a:t>
            </a:r>
          </a:p>
          <a:p>
            <a:r>
              <a:rPr lang="en-US" dirty="0"/>
              <a:t>Both have Web App and Desktop App</a:t>
            </a:r>
          </a:p>
          <a:p>
            <a:r>
              <a:rPr lang="en-US" dirty="0"/>
              <a:t>Attendance Stats</a:t>
            </a:r>
          </a:p>
        </p:txBody>
      </p:sp>
    </p:spTree>
    <p:extLst>
      <p:ext uri="{BB962C8B-B14F-4D97-AF65-F5344CB8AC3E}">
        <p14:creationId xmlns:p14="http://schemas.microsoft.com/office/powerpoint/2010/main" val="1336988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D164A-2CAC-7BAD-A7A9-96C1E8A4AD31}"/>
              </a:ext>
            </a:extLst>
          </p:cNvPr>
          <p:cNvSpPr>
            <a:spLocks noGrp="1"/>
          </p:cNvSpPr>
          <p:nvPr>
            <p:ph type="title"/>
          </p:nvPr>
        </p:nvSpPr>
        <p:spPr/>
        <p:txBody>
          <a:bodyPr/>
          <a:lstStyle/>
          <a:p>
            <a:r>
              <a:rPr lang="en-US"/>
              <a:t>Attendance - Teams</a:t>
            </a:r>
          </a:p>
        </p:txBody>
      </p:sp>
      <p:pic>
        <p:nvPicPr>
          <p:cNvPr id="6" name="Content Placeholder 4" descr="Screenshot of spreadsheet with information about the summary of the meeting, like the meeting title, participants, duration, etc.">
            <a:extLst>
              <a:ext uri="{FF2B5EF4-FFF2-40B4-BE49-F238E27FC236}">
                <a16:creationId xmlns:a16="http://schemas.microsoft.com/office/drawing/2014/main" id="{591DEA9A-0340-5A30-6503-CDEFA3AD4AA3}"/>
              </a:ext>
            </a:extLst>
          </p:cNvPr>
          <p:cNvPicPr>
            <a:picLocks noChangeAspect="1"/>
          </p:cNvPicPr>
          <p:nvPr/>
        </p:nvPicPr>
        <p:blipFill rotWithShape="1">
          <a:blip r:embed="rId2"/>
          <a:srcRect b="35029"/>
          <a:stretch/>
        </p:blipFill>
        <p:spPr>
          <a:xfrm>
            <a:off x="123967" y="1592895"/>
            <a:ext cx="8896065" cy="3153609"/>
          </a:xfrm>
          <a:prstGeom prst="rect">
            <a:avLst/>
          </a:prstGeom>
        </p:spPr>
      </p:pic>
    </p:spTree>
    <p:extLst>
      <p:ext uri="{BB962C8B-B14F-4D97-AF65-F5344CB8AC3E}">
        <p14:creationId xmlns:p14="http://schemas.microsoft.com/office/powerpoint/2010/main" val="1644910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9EEF5-2BF5-E97D-A318-F3484EC9DFB2}"/>
              </a:ext>
            </a:extLst>
          </p:cNvPr>
          <p:cNvSpPr>
            <a:spLocks noGrp="1"/>
          </p:cNvSpPr>
          <p:nvPr>
            <p:ph type="title"/>
          </p:nvPr>
        </p:nvSpPr>
        <p:spPr/>
        <p:txBody>
          <a:bodyPr/>
          <a:lstStyle/>
          <a:p>
            <a:r>
              <a:rPr lang="en-US" dirty="0"/>
              <a:t>Webex vs </a:t>
            </a:r>
            <a:r>
              <a:rPr lang="en-US"/>
              <a:t>Teams cont.</a:t>
            </a:r>
          </a:p>
        </p:txBody>
      </p:sp>
      <p:sp>
        <p:nvSpPr>
          <p:cNvPr id="3" name="Content Placeholder 2">
            <a:extLst>
              <a:ext uri="{FF2B5EF4-FFF2-40B4-BE49-F238E27FC236}">
                <a16:creationId xmlns:a16="http://schemas.microsoft.com/office/drawing/2014/main" id="{359DAA49-7334-ADA1-13DE-23916B2D3448}"/>
              </a:ext>
            </a:extLst>
          </p:cNvPr>
          <p:cNvSpPr>
            <a:spLocks noGrp="1"/>
          </p:cNvSpPr>
          <p:nvPr>
            <p:ph idx="1"/>
          </p:nvPr>
        </p:nvSpPr>
        <p:spPr/>
        <p:txBody>
          <a:bodyPr/>
          <a:lstStyle/>
          <a:p>
            <a:r>
              <a:rPr lang="en-US" dirty="0"/>
              <a:t>Both installed on all classroom computers</a:t>
            </a:r>
          </a:p>
          <a:p>
            <a:r>
              <a:rPr lang="en-US" dirty="0"/>
              <a:t>Both have Web App and Desktop App</a:t>
            </a:r>
          </a:p>
          <a:p>
            <a:r>
              <a:rPr lang="en-US" dirty="0"/>
              <a:t>Attendance Stats</a:t>
            </a:r>
          </a:p>
          <a:p>
            <a:pPr marL="0" indent="0">
              <a:buNone/>
            </a:pPr>
            <a:br>
              <a:rPr lang="en-US" dirty="0"/>
            </a:br>
            <a:endParaRPr lang="en-US" dirty="0"/>
          </a:p>
          <a:p>
            <a:r>
              <a:rPr lang="en-US" dirty="0"/>
              <a:t>Teams = impromptu meetings with coworkers/Huskies</a:t>
            </a:r>
          </a:p>
          <a:p>
            <a:r>
              <a:rPr lang="en-US" dirty="0"/>
              <a:t>Webex = scheduled, large meetings with Huskies/public, especially classes</a:t>
            </a:r>
          </a:p>
        </p:txBody>
      </p:sp>
    </p:spTree>
    <p:extLst>
      <p:ext uri="{BB962C8B-B14F-4D97-AF65-F5344CB8AC3E}">
        <p14:creationId xmlns:p14="http://schemas.microsoft.com/office/powerpoint/2010/main" val="326144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D164A-2CAC-7BAD-A7A9-96C1E8A4AD31}"/>
              </a:ext>
            </a:extLst>
          </p:cNvPr>
          <p:cNvSpPr>
            <a:spLocks noGrp="1"/>
          </p:cNvSpPr>
          <p:nvPr>
            <p:ph type="title"/>
          </p:nvPr>
        </p:nvSpPr>
        <p:spPr/>
        <p:txBody>
          <a:bodyPr/>
          <a:lstStyle/>
          <a:p>
            <a:r>
              <a:rPr lang="en-US" dirty="0"/>
              <a:t>Quick Summary</a:t>
            </a:r>
          </a:p>
        </p:txBody>
      </p:sp>
      <p:sp>
        <p:nvSpPr>
          <p:cNvPr id="3" name="Content Placeholder 2">
            <a:extLst>
              <a:ext uri="{FF2B5EF4-FFF2-40B4-BE49-F238E27FC236}">
                <a16:creationId xmlns:a16="http://schemas.microsoft.com/office/drawing/2014/main" id="{E4205F0E-B0FC-015E-2B82-6EAE9F4F484A}"/>
              </a:ext>
            </a:extLst>
          </p:cNvPr>
          <p:cNvSpPr>
            <a:spLocks noGrp="1"/>
          </p:cNvSpPr>
          <p:nvPr>
            <p:ph idx="1"/>
          </p:nvPr>
        </p:nvSpPr>
        <p:spPr>
          <a:xfrm>
            <a:off x="457200" y="1624721"/>
            <a:ext cx="8229600" cy="2840488"/>
          </a:xfrm>
        </p:spPr>
        <p:txBody>
          <a:bodyPr/>
          <a:lstStyle/>
          <a:p>
            <a:r>
              <a:rPr lang="en-US" dirty="0"/>
              <a:t>Teams</a:t>
            </a:r>
          </a:p>
          <a:p>
            <a:pPr lvl="1"/>
            <a:r>
              <a:rPr lang="en-US" dirty="0"/>
              <a:t>Real-time, easy communication and collaboration with anyone in the university</a:t>
            </a:r>
          </a:p>
          <a:p>
            <a:pPr lvl="1"/>
            <a:endParaRPr lang="en-US" dirty="0"/>
          </a:p>
          <a:p>
            <a:r>
              <a:rPr lang="en-US" dirty="0"/>
              <a:t>Webex</a:t>
            </a:r>
          </a:p>
          <a:p>
            <a:pPr lvl="1"/>
            <a:r>
              <a:rPr lang="en-US" dirty="0"/>
              <a:t>Lightweight, powerful video conferencing with internal and external participants</a:t>
            </a:r>
            <a:br>
              <a:rPr lang="en-US" dirty="0"/>
            </a:br>
            <a:endParaRPr lang="en-US" dirty="0"/>
          </a:p>
          <a:p>
            <a:r>
              <a:rPr lang="en-US" dirty="0"/>
              <a:t>Staff, faculty, and students have full access to Teams and Webex</a:t>
            </a:r>
          </a:p>
          <a:p>
            <a:pPr lvl="1"/>
            <a:endParaRPr lang="en-US" dirty="0"/>
          </a:p>
        </p:txBody>
      </p:sp>
    </p:spTree>
    <p:extLst>
      <p:ext uri="{BB962C8B-B14F-4D97-AF65-F5344CB8AC3E}">
        <p14:creationId xmlns:p14="http://schemas.microsoft.com/office/powerpoint/2010/main" val="2275928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D164A-2CAC-7BAD-A7A9-96C1E8A4AD31}"/>
              </a:ext>
            </a:extLst>
          </p:cNvPr>
          <p:cNvSpPr>
            <a:spLocks noGrp="1"/>
          </p:cNvSpPr>
          <p:nvPr>
            <p:ph type="title"/>
          </p:nvPr>
        </p:nvSpPr>
        <p:spPr/>
        <p:txBody>
          <a:bodyPr/>
          <a:lstStyle/>
          <a:p>
            <a:r>
              <a:rPr lang="en-US" dirty="0"/>
              <a:t>Are you using Teams?</a:t>
            </a:r>
          </a:p>
        </p:txBody>
      </p:sp>
      <p:sp>
        <p:nvSpPr>
          <p:cNvPr id="3" name="Content Placeholder 2">
            <a:extLst>
              <a:ext uri="{FF2B5EF4-FFF2-40B4-BE49-F238E27FC236}">
                <a16:creationId xmlns:a16="http://schemas.microsoft.com/office/drawing/2014/main" id="{E4205F0E-B0FC-015E-2B82-6EAE9F4F484A}"/>
              </a:ext>
            </a:extLst>
          </p:cNvPr>
          <p:cNvSpPr>
            <a:spLocks noGrp="1"/>
          </p:cNvSpPr>
          <p:nvPr>
            <p:ph idx="1"/>
          </p:nvPr>
        </p:nvSpPr>
        <p:spPr>
          <a:xfrm>
            <a:off x="457200" y="1624721"/>
            <a:ext cx="8229600" cy="2840488"/>
          </a:xfrm>
        </p:spPr>
        <p:txBody>
          <a:bodyPr/>
          <a:lstStyle/>
          <a:p>
            <a:r>
              <a:rPr lang="en-US"/>
              <a:t>Tips for me?</a:t>
            </a:r>
          </a:p>
        </p:txBody>
      </p:sp>
    </p:spTree>
    <p:extLst>
      <p:ext uri="{BB962C8B-B14F-4D97-AF65-F5344CB8AC3E}">
        <p14:creationId xmlns:p14="http://schemas.microsoft.com/office/powerpoint/2010/main" val="197603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Overview</a:t>
            </a:r>
          </a:p>
        </p:txBody>
      </p:sp>
      <p:sp>
        <p:nvSpPr>
          <p:cNvPr id="3" name="Content Placeholder 2"/>
          <p:cNvSpPr>
            <a:spLocks noGrp="1"/>
          </p:cNvSpPr>
          <p:nvPr>
            <p:ph idx="1"/>
          </p:nvPr>
        </p:nvSpPr>
        <p:spPr>
          <a:xfrm>
            <a:off x="457200" y="1578686"/>
            <a:ext cx="8229600" cy="3141595"/>
          </a:xfrm>
        </p:spPr>
        <p:txBody>
          <a:bodyPr>
            <a:normAutofit/>
          </a:bodyPr>
          <a:lstStyle/>
          <a:p>
            <a:pPr lvl="1"/>
            <a:r>
              <a:rPr lang="en-US" dirty="0"/>
              <a:t>Send Instant Messages to individuals and groups</a:t>
            </a:r>
          </a:p>
          <a:p>
            <a:pPr lvl="1"/>
            <a:r>
              <a:rPr lang="en-US" dirty="0">
                <a:latin typeface="Arial"/>
                <a:cs typeface="Arial"/>
              </a:rPr>
              <a:t>Video Calling</a:t>
            </a:r>
          </a:p>
          <a:p>
            <a:pPr lvl="1"/>
            <a:r>
              <a:rPr lang="en-US" dirty="0"/>
              <a:t>Create teams for collaboration</a:t>
            </a:r>
            <a:endParaRPr lang="en-US" dirty="0">
              <a:latin typeface="Arial"/>
              <a:cs typeface="Arial"/>
            </a:endParaRPr>
          </a:p>
          <a:p>
            <a:pPr lvl="1"/>
            <a:r>
              <a:rPr lang="en-US" dirty="0">
                <a:latin typeface="Arial"/>
                <a:cs typeface="Arial"/>
              </a:rPr>
              <a:t>Add a Teams Meeting to Outlook Calendar</a:t>
            </a:r>
            <a:endParaRPr lang="en-US" dirty="0"/>
          </a:p>
          <a:p>
            <a:pPr lvl="1"/>
            <a:r>
              <a:rPr lang="en-US" dirty="0"/>
              <a:t>Use Live transcriptions</a:t>
            </a:r>
          </a:p>
          <a:p>
            <a:pPr lvl="1"/>
            <a:r>
              <a:rPr lang="en-US" dirty="0"/>
              <a:t>Create and Follow Tasks</a:t>
            </a:r>
          </a:p>
        </p:txBody>
      </p:sp>
    </p:spTree>
    <p:extLst>
      <p:ext uri="{BB962C8B-B14F-4D97-AF65-F5344CB8AC3E}">
        <p14:creationId xmlns:p14="http://schemas.microsoft.com/office/powerpoint/2010/main" val="4005748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D164A-2CAC-7BAD-A7A9-96C1E8A4AD31}"/>
              </a:ext>
            </a:extLst>
          </p:cNvPr>
          <p:cNvSpPr>
            <a:spLocks noGrp="1"/>
          </p:cNvSpPr>
          <p:nvPr>
            <p:ph type="title"/>
          </p:nvPr>
        </p:nvSpPr>
        <p:spPr/>
        <p:txBody>
          <a:bodyPr/>
          <a:lstStyle/>
          <a:p>
            <a:r>
              <a:rPr lang="en-US"/>
              <a:t>Thank you!</a:t>
            </a:r>
          </a:p>
        </p:txBody>
      </p:sp>
      <p:sp>
        <p:nvSpPr>
          <p:cNvPr id="3" name="Content Placeholder 2">
            <a:extLst>
              <a:ext uri="{FF2B5EF4-FFF2-40B4-BE49-F238E27FC236}">
                <a16:creationId xmlns:a16="http://schemas.microsoft.com/office/drawing/2014/main" id="{E4205F0E-B0FC-015E-2B82-6EAE9F4F484A}"/>
              </a:ext>
            </a:extLst>
          </p:cNvPr>
          <p:cNvSpPr>
            <a:spLocks noGrp="1"/>
          </p:cNvSpPr>
          <p:nvPr>
            <p:ph idx="1"/>
          </p:nvPr>
        </p:nvSpPr>
        <p:spPr>
          <a:xfrm>
            <a:off x="457200" y="1624721"/>
            <a:ext cx="8229600" cy="2840488"/>
          </a:xfrm>
        </p:spPr>
        <p:txBody>
          <a:bodyPr>
            <a:normAutofit lnSpcReduction="10000"/>
          </a:bodyPr>
          <a:lstStyle/>
          <a:p>
            <a:r>
              <a:rPr lang="en-US" dirty="0"/>
              <a:t>For further reading, visit </a:t>
            </a:r>
            <a:r>
              <a:rPr lang="en-US" dirty="0">
                <a:solidFill>
                  <a:schemeClr val="accent6"/>
                </a:solidFill>
              </a:rPr>
              <a:t>s.uconn.edu/</a:t>
            </a:r>
            <a:r>
              <a:rPr lang="en-US" dirty="0" err="1">
                <a:solidFill>
                  <a:schemeClr val="accent6"/>
                </a:solidFill>
              </a:rPr>
              <a:t>teamshelp</a:t>
            </a:r>
            <a:endParaRPr lang="en-US" dirty="0">
              <a:solidFill>
                <a:schemeClr val="accent6"/>
              </a:solidFill>
            </a:endParaRPr>
          </a:p>
          <a:p>
            <a:r>
              <a:rPr lang="en-US" dirty="0"/>
              <a:t>To try out Teams, visit </a:t>
            </a:r>
            <a:r>
              <a:rPr lang="en-US" dirty="0">
                <a:solidFill>
                  <a:schemeClr val="accent6"/>
                </a:solidFill>
              </a:rPr>
              <a:t>teams.microsoft.com</a:t>
            </a:r>
            <a:br>
              <a:rPr lang="en-US" dirty="0">
                <a:solidFill>
                  <a:schemeClr val="accent6"/>
                </a:solidFill>
              </a:rPr>
            </a:br>
            <a:endParaRPr lang="en-US" dirty="0">
              <a:solidFill>
                <a:schemeClr val="accent6"/>
              </a:solidFill>
            </a:endParaRPr>
          </a:p>
          <a:p>
            <a:r>
              <a:rPr lang="en-US" dirty="0"/>
              <a:t>For information on Webex, visit </a:t>
            </a:r>
            <a:r>
              <a:rPr lang="en-US" dirty="0">
                <a:solidFill>
                  <a:schemeClr val="accent6"/>
                </a:solidFill>
              </a:rPr>
              <a:t>s.uconn.edu/how2webex</a:t>
            </a:r>
          </a:p>
          <a:p>
            <a:r>
              <a:rPr lang="en-US" dirty="0"/>
              <a:t>To try out Webex, visit </a:t>
            </a:r>
            <a:r>
              <a:rPr lang="en-US" dirty="0">
                <a:solidFill>
                  <a:schemeClr val="accent6"/>
                </a:solidFill>
              </a:rPr>
              <a:t>s.uconn.edu/</a:t>
            </a:r>
            <a:r>
              <a:rPr lang="en-US" dirty="0" err="1">
                <a:solidFill>
                  <a:schemeClr val="accent6"/>
                </a:solidFill>
              </a:rPr>
              <a:t>webex</a:t>
            </a:r>
            <a:endParaRPr lang="en-US" dirty="0">
              <a:solidFill>
                <a:schemeClr val="accent6"/>
              </a:solidFill>
            </a:endParaRPr>
          </a:p>
          <a:p>
            <a:endParaRPr lang="en-US" dirty="0">
              <a:solidFill>
                <a:schemeClr val="accent6"/>
              </a:solidFill>
            </a:endParaRPr>
          </a:p>
          <a:p>
            <a:r>
              <a:rPr lang="en-US" dirty="0"/>
              <a:t>My info:</a:t>
            </a:r>
          </a:p>
          <a:p>
            <a:r>
              <a:rPr lang="en-US" dirty="0"/>
              <a:t>Dan Jakubiak daj@uconn.edu</a:t>
            </a:r>
          </a:p>
          <a:p>
            <a:r>
              <a:rPr lang="en-US" dirty="0"/>
              <a:t>techsupport@uconn.edu</a:t>
            </a:r>
          </a:p>
        </p:txBody>
      </p:sp>
    </p:spTree>
    <p:extLst>
      <p:ext uri="{BB962C8B-B14F-4D97-AF65-F5344CB8AC3E}">
        <p14:creationId xmlns:p14="http://schemas.microsoft.com/office/powerpoint/2010/main" val="3469760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5A972-FD50-0579-7823-FB8B0B8F6846}"/>
              </a:ext>
            </a:extLst>
          </p:cNvPr>
          <p:cNvSpPr>
            <a:spLocks noGrp="1"/>
          </p:cNvSpPr>
          <p:nvPr>
            <p:ph type="title"/>
          </p:nvPr>
        </p:nvSpPr>
        <p:spPr/>
        <p:txBody>
          <a:bodyPr/>
          <a:lstStyle/>
          <a:p>
            <a:r>
              <a:rPr lang="en-US"/>
              <a:t>Main Navigation</a:t>
            </a:r>
          </a:p>
        </p:txBody>
      </p:sp>
      <p:sp>
        <p:nvSpPr>
          <p:cNvPr id="3" name="Content Placeholder 2">
            <a:extLst>
              <a:ext uri="{FF2B5EF4-FFF2-40B4-BE49-F238E27FC236}">
                <a16:creationId xmlns:a16="http://schemas.microsoft.com/office/drawing/2014/main" id="{6449ACA1-985A-4681-8E7E-35E0C8B46CC2}"/>
              </a:ext>
            </a:extLst>
          </p:cNvPr>
          <p:cNvSpPr>
            <a:spLocks noGrp="1"/>
          </p:cNvSpPr>
          <p:nvPr>
            <p:ph sz="half" idx="1"/>
          </p:nvPr>
        </p:nvSpPr>
        <p:spPr>
          <a:xfrm>
            <a:off x="457199" y="1244277"/>
            <a:ext cx="4328695" cy="3394075"/>
          </a:xfrm>
        </p:spPr>
        <p:txBody>
          <a:bodyPr/>
          <a:lstStyle/>
          <a:p>
            <a:r>
              <a:rPr lang="en-US"/>
              <a:t>Left-hand navigation bar</a:t>
            </a:r>
            <a:br>
              <a:rPr lang="en-US"/>
            </a:br>
            <a:endParaRPr lang="en-US"/>
          </a:p>
          <a:p>
            <a:r>
              <a:rPr lang="en-US"/>
              <a:t>We’ll revisit this slide at the end</a:t>
            </a:r>
          </a:p>
        </p:txBody>
      </p:sp>
      <p:pic>
        <p:nvPicPr>
          <p:cNvPr id="6" name="Content Placeholder 5" descr="Screenshot of teams navigation bar with activity, chat, teams, assignments, calender, calls, files, assist, apps and more options">
            <a:extLst>
              <a:ext uri="{FF2B5EF4-FFF2-40B4-BE49-F238E27FC236}">
                <a16:creationId xmlns:a16="http://schemas.microsoft.com/office/drawing/2014/main" id="{BB09049E-3A20-E48A-3D24-3E4BCA3E8EA3}"/>
              </a:ext>
            </a:extLst>
          </p:cNvPr>
          <p:cNvPicPr>
            <a:picLocks noGrp="1" noChangeAspect="1"/>
          </p:cNvPicPr>
          <p:nvPr>
            <p:ph sz="half" idx="2"/>
          </p:nvPr>
        </p:nvPicPr>
        <p:blipFill>
          <a:blip r:embed="rId2"/>
          <a:stretch>
            <a:fillRect/>
          </a:stretch>
        </p:blipFill>
        <p:spPr>
          <a:xfrm>
            <a:off x="5732409" y="142310"/>
            <a:ext cx="2818467" cy="4858879"/>
          </a:xfrm>
        </p:spPr>
      </p:pic>
    </p:spTree>
    <p:extLst>
      <p:ext uri="{BB962C8B-B14F-4D97-AF65-F5344CB8AC3E}">
        <p14:creationId xmlns:p14="http://schemas.microsoft.com/office/powerpoint/2010/main" val="2251219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Chat</a:t>
            </a:r>
          </a:p>
        </p:txBody>
      </p:sp>
      <p:sp>
        <p:nvSpPr>
          <p:cNvPr id="3" name="Content Placeholder 2"/>
          <p:cNvSpPr>
            <a:spLocks noGrp="1"/>
          </p:cNvSpPr>
          <p:nvPr>
            <p:ph idx="1"/>
          </p:nvPr>
        </p:nvSpPr>
        <p:spPr>
          <a:xfrm>
            <a:off x="457200" y="1578686"/>
            <a:ext cx="8229600" cy="3141595"/>
          </a:xfrm>
        </p:spPr>
        <p:txBody>
          <a:bodyPr>
            <a:normAutofit lnSpcReduction="10000"/>
          </a:bodyPr>
          <a:lstStyle/>
          <a:p>
            <a:r>
              <a:rPr lang="en-US" dirty="0">
                <a:latin typeface="Arial"/>
                <a:cs typeface="Arial"/>
              </a:rPr>
              <a:t>Similar concept to AOL Messenger or Facebook Messenger</a:t>
            </a:r>
            <a:br>
              <a:rPr lang="en-US" dirty="0">
                <a:latin typeface="Arial"/>
                <a:cs typeface="Arial"/>
              </a:rPr>
            </a:br>
            <a:endParaRPr lang="en-US" dirty="0">
              <a:latin typeface="Arial"/>
              <a:cs typeface="Arial"/>
            </a:endParaRPr>
          </a:p>
          <a:p>
            <a:r>
              <a:rPr lang="en-US" dirty="0"/>
              <a:t>Quickly send messages to anyone in the University</a:t>
            </a:r>
            <a:br>
              <a:rPr lang="en-US" dirty="0"/>
            </a:br>
            <a:endParaRPr lang="en-US" dirty="0"/>
          </a:p>
          <a:p>
            <a:r>
              <a:rPr lang="en-US" dirty="0"/>
              <a:t>Send files from Computer or OneDrive/</a:t>
            </a:r>
            <a:r>
              <a:rPr lang="en-US" dirty="0" err="1"/>
              <a:t>Sharepoint</a:t>
            </a:r>
            <a:br>
              <a:rPr lang="en-US" dirty="0"/>
            </a:br>
            <a:endParaRPr lang="en-US" dirty="0"/>
          </a:p>
          <a:p>
            <a:r>
              <a:rPr lang="en-US" dirty="0"/>
              <a:t>Quickly Transition into a voice/video call</a:t>
            </a:r>
            <a:br>
              <a:rPr lang="en-US" dirty="0"/>
            </a:br>
            <a:endParaRPr lang="en-US" dirty="0"/>
          </a:p>
          <a:p>
            <a:r>
              <a:rPr lang="en-US" dirty="0"/>
              <a:t>Send messages to yourself</a:t>
            </a:r>
            <a:br>
              <a:rPr lang="en-US" dirty="0"/>
            </a:br>
            <a:endParaRPr lang="en-US" dirty="0"/>
          </a:p>
          <a:p>
            <a:r>
              <a:rPr lang="en-US" dirty="0"/>
              <a:t>Edit messages after sending</a:t>
            </a:r>
          </a:p>
          <a:p>
            <a:endParaRPr lang="en-US" dirty="0"/>
          </a:p>
        </p:txBody>
      </p:sp>
    </p:spTree>
    <p:extLst>
      <p:ext uri="{BB962C8B-B14F-4D97-AF65-F5344CB8AC3E}">
        <p14:creationId xmlns:p14="http://schemas.microsoft.com/office/powerpoint/2010/main" val="154866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Starting a Chat</a:t>
            </a:r>
          </a:p>
        </p:txBody>
      </p:sp>
      <p:sp>
        <p:nvSpPr>
          <p:cNvPr id="3" name="Content Placeholder 2"/>
          <p:cNvSpPr>
            <a:spLocks noGrp="1"/>
          </p:cNvSpPr>
          <p:nvPr>
            <p:ph idx="1"/>
          </p:nvPr>
        </p:nvSpPr>
        <p:spPr>
          <a:xfrm>
            <a:off x="457200" y="1578686"/>
            <a:ext cx="8229600" cy="3141595"/>
          </a:xfrm>
        </p:spPr>
        <p:txBody>
          <a:bodyPr>
            <a:normAutofit/>
          </a:bodyPr>
          <a:lstStyle/>
          <a:p>
            <a:r>
              <a:rPr lang="en-US"/>
              <a:t>“instant messaging”</a:t>
            </a:r>
          </a:p>
          <a:p>
            <a:r>
              <a:rPr lang="en-US"/>
              <a:t>“chats”</a:t>
            </a:r>
          </a:p>
          <a:p>
            <a:r>
              <a:rPr lang="en-US"/>
              <a:t>“messages”</a:t>
            </a:r>
          </a:p>
          <a:p>
            <a:endParaRPr lang="en-US"/>
          </a:p>
        </p:txBody>
      </p:sp>
      <p:pic>
        <p:nvPicPr>
          <p:cNvPr id="10" name="Picture 9" descr="Screenshot of instant messaging page in chats.">
            <a:extLst>
              <a:ext uri="{FF2B5EF4-FFF2-40B4-BE49-F238E27FC236}">
                <a16:creationId xmlns:a16="http://schemas.microsoft.com/office/drawing/2014/main" id="{0B0D5BB4-55C3-A994-810C-643B85C53BA8}"/>
              </a:ext>
            </a:extLst>
          </p:cNvPr>
          <p:cNvPicPr>
            <a:picLocks noChangeAspect="1"/>
          </p:cNvPicPr>
          <p:nvPr/>
        </p:nvPicPr>
        <p:blipFill>
          <a:blip r:embed="rId2"/>
          <a:stretch>
            <a:fillRect/>
          </a:stretch>
        </p:blipFill>
        <p:spPr>
          <a:xfrm>
            <a:off x="2772137" y="1925362"/>
            <a:ext cx="5851003" cy="3011763"/>
          </a:xfrm>
          <a:prstGeom prst="rect">
            <a:avLst/>
          </a:prstGeom>
        </p:spPr>
      </p:pic>
      <p:sp>
        <p:nvSpPr>
          <p:cNvPr id="6" name="Arrow: Up 5">
            <a:extLst>
              <a:ext uri="{FF2B5EF4-FFF2-40B4-BE49-F238E27FC236}">
                <a16:creationId xmlns:a16="http://schemas.microsoft.com/office/drawing/2014/main" id="{A968607F-DE2B-DC3E-3E36-7CBCCE37118F}"/>
              </a:ext>
              <a:ext uri="{C183D7F6-B498-43B3-948B-1728B52AA6E4}">
                <adec:decorative xmlns:adec="http://schemas.microsoft.com/office/drawing/2017/decorative" val="1"/>
              </a:ext>
            </a:extLst>
          </p:cNvPr>
          <p:cNvSpPr/>
          <p:nvPr/>
        </p:nvSpPr>
        <p:spPr>
          <a:xfrm rot="2661913">
            <a:off x="3596367" y="2041920"/>
            <a:ext cx="245582" cy="679268"/>
          </a:xfrm>
          <a:prstGeom prst="upArrow">
            <a:avLst>
              <a:gd name="adj1" fmla="val 50000"/>
              <a:gd name="adj2" fmla="val 8191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768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1:1 Chat</a:t>
            </a:r>
          </a:p>
        </p:txBody>
      </p:sp>
      <p:sp>
        <p:nvSpPr>
          <p:cNvPr id="6" name="Arrow: Up 5">
            <a:extLst>
              <a:ext uri="{FF2B5EF4-FFF2-40B4-BE49-F238E27FC236}">
                <a16:creationId xmlns:a16="http://schemas.microsoft.com/office/drawing/2014/main" id="{A968607F-DE2B-DC3E-3E36-7CBCCE37118F}"/>
              </a:ext>
              <a:ext uri="{C183D7F6-B498-43B3-948B-1728B52AA6E4}">
                <adec:decorative xmlns:adec="http://schemas.microsoft.com/office/drawing/2017/decorative" val="1"/>
              </a:ext>
            </a:extLst>
          </p:cNvPr>
          <p:cNvSpPr/>
          <p:nvPr/>
        </p:nvSpPr>
        <p:spPr>
          <a:xfrm>
            <a:off x="4016922" y="1709273"/>
            <a:ext cx="245582" cy="679268"/>
          </a:xfrm>
          <a:prstGeom prst="upArrow">
            <a:avLst>
              <a:gd name="adj1" fmla="val 50000"/>
              <a:gd name="adj2" fmla="val 8191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AD72383B-BC66-8C90-3822-984E8FA16BC2}"/>
              </a:ext>
              <a:ext uri="{C183D7F6-B498-43B3-948B-1728B52AA6E4}">
                <adec:decorative xmlns:adec="http://schemas.microsoft.com/office/drawing/2017/decorative" val="1"/>
              </a:ext>
            </a:extLst>
          </p:cNvPr>
          <p:cNvSpPr/>
          <p:nvPr/>
        </p:nvSpPr>
        <p:spPr>
          <a:xfrm>
            <a:off x="3951483" y="3400097"/>
            <a:ext cx="245582" cy="679268"/>
          </a:xfrm>
          <a:prstGeom prst="upArrow">
            <a:avLst>
              <a:gd name="adj1" fmla="val 50000"/>
              <a:gd name="adj2" fmla="val 8191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E909143F-6E55-E3DB-EBCE-156689BE3170}"/>
              </a:ext>
              <a:ext uri="{C183D7F6-B498-43B3-948B-1728B52AA6E4}">
                <adec:decorative xmlns:adec="http://schemas.microsoft.com/office/drawing/2017/decorative" val="1"/>
              </a:ext>
            </a:extLst>
          </p:cNvPr>
          <p:cNvSpPr/>
          <p:nvPr/>
        </p:nvSpPr>
        <p:spPr>
          <a:xfrm rot="5400000">
            <a:off x="5245931" y="1902972"/>
            <a:ext cx="245582" cy="679268"/>
          </a:xfrm>
          <a:prstGeom prst="upArrow">
            <a:avLst>
              <a:gd name="adj1" fmla="val 50000"/>
              <a:gd name="adj2" fmla="val 8191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CB1E9DE6-9CAF-5488-1C5C-3B6D3F4B67F8}"/>
              </a:ext>
              <a:ext uri="{C183D7F6-B498-43B3-948B-1728B52AA6E4}">
                <adec:decorative xmlns:adec="http://schemas.microsoft.com/office/drawing/2017/decorative" val="1"/>
              </a:ext>
            </a:extLst>
          </p:cNvPr>
          <p:cNvSpPr/>
          <p:nvPr/>
        </p:nvSpPr>
        <p:spPr>
          <a:xfrm rot="3013996">
            <a:off x="7257864" y="2991757"/>
            <a:ext cx="245582" cy="679268"/>
          </a:xfrm>
          <a:prstGeom prst="upArrow">
            <a:avLst>
              <a:gd name="adj1" fmla="val 50000"/>
              <a:gd name="adj2" fmla="val 8191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E68F1F79-4D94-8643-FA44-426A9B58E2B3}"/>
              </a:ext>
              <a:ext uri="{C183D7F6-B498-43B3-948B-1728B52AA6E4}">
                <adec:decorative xmlns:adec="http://schemas.microsoft.com/office/drawing/2017/decorative" val="1"/>
              </a:ext>
            </a:extLst>
          </p:cNvPr>
          <p:cNvSpPr/>
          <p:nvPr/>
        </p:nvSpPr>
        <p:spPr>
          <a:xfrm rot="2064891">
            <a:off x="6779752" y="1553386"/>
            <a:ext cx="245582" cy="679268"/>
          </a:xfrm>
          <a:prstGeom prst="upArrow">
            <a:avLst>
              <a:gd name="adj1" fmla="val 50000"/>
              <a:gd name="adj2" fmla="val 8191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Arrow: Up 14">
            <a:extLst>
              <a:ext uri="{FF2B5EF4-FFF2-40B4-BE49-F238E27FC236}">
                <a16:creationId xmlns:a16="http://schemas.microsoft.com/office/drawing/2014/main" id="{8CA084BD-47E3-BEFB-6502-6CF13B2C5D65}"/>
              </a:ext>
              <a:ext uri="{C183D7F6-B498-43B3-948B-1728B52AA6E4}">
                <adec:decorative xmlns:adec="http://schemas.microsoft.com/office/drawing/2017/decorative" val="1"/>
              </a:ext>
            </a:extLst>
          </p:cNvPr>
          <p:cNvSpPr/>
          <p:nvPr/>
        </p:nvSpPr>
        <p:spPr>
          <a:xfrm rot="19918411">
            <a:off x="2916767" y="1613709"/>
            <a:ext cx="245582" cy="679268"/>
          </a:xfrm>
          <a:prstGeom prst="upArrow">
            <a:avLst>
              <a:gd name="adj1" fmla="val 50000"/>
              <a:gd name="adj2" fmla="val 8191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3" name="Group 2" descr="Screenshot of options that are available in the chat. Gives information about the time of when the message was sent as well as the status of the person chatting with. Allows you to choose your own status and duration as well, the options are available, busy, do not disturb, be right back, appear away, and appear offline.">
            <a:extLst>
              <a:ext uri="{FF2B5EF4-FFF2-40B4-BE49-F238E27FC236}">
                <a16:creationId xmlns:a16="http://schemas.microsoft.com/office/drawing/2014/main" id="{B39720C7-964E-15F2-5CAB-8B0E4CE107CE}"/>
              </a:ext>
            </a:extLst>
          </p:cNvPr>
          <p:cNvGrpSpPr/>
          <p:nvPr/>
        </p:nvGrpSpPr>
        <p:grpSpPr>
          <a:xfrm>
            <a:off x="917110" y="426117"/>
            <a:ext cx="7124473" cy="4617331"/>
            <a:chOff x="917110" y="426117"/>
            <a:chExt cx="7124473" cy="4617331"/>
          </a:xfrm>
        </p:grpSpPr>
        <p:pic>
          <p:nvPicPr>
            <p:cNvPr id="14" name="Picture 13" descr="A screenshot of a computer&#10;&#10;Description automatically generated">
              <a:extLst>
                <a:ext uri="{FF2B5EF4-FFF2-40B4-BE49-F238E27FC236}">
                  <a16:creationId xmlns:a16="http://schemas.microsoft.com/office/drawing/2014/main" id="{C1366ADD-C31E-BE9C-6A0E-E0AB112ED5DC}"/>
                </a:ext>
              </a:extLst>
            </p:cNvPr>
            <p:cNvPicPr>
              <a:picLocks noChangeAspect="1"/>
            </p:cNvPicPr>
            <p:nvPr/>
          </p:nvPicPr>
          <p:blipFill>
            <a:blip r:embed="rId2"/>
            <a:stretch>
              <a:fillRect/>
            </a:stretch>
          </p:blipFill>
          <p:spPr>
            <a:xfrm>
              <a:off x="917110" y="1336060"/>
              <a:ext cx="7124473" cy="3707388"/>
            </a:xfrm>
            <a:prstGeom prst="rect">
              <a:avLst/>
            </a:prstGeom>
          </p:spPr>
        </p:pic>
        <p:pic>
          <p:nvPicPr>
            <p:cNvPr id="4" name="Picture 3">
              <a:extLst>
                <a:ext uri="{FF2B5EF4-FFF2-40B4-BE49-F238E27FC236}">
                  <a16:creationId xmlns:a16="http://schemas.microsoft.com/office/drawing/2014/main" id="{EB092D66-76C6-E079-E72E-8466E5DB8D5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707788" y="426117"/>
              <a:ext cx="2286319" cy="39248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spTree>
    <p:extLst>
      <p:ext uri="{BB962C8B-B14F-4D97-AF65-F5344CB8AC3E}">
        <p14:creationId xmlns:p14="http://schemas.microsoft.com/office/powerpoint/2010/main" val="390948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5"/>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5" grpId="0" animBg="1"/>
      <p:bldP spid="1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Chart</a:t>
            </a:r>
          </a:p>
        </p:txBody>
      </p:sp>
      <p:pic>
        <p:nvPicPr>
          <p:cNvPr id="14" name="Picture 13">
            <a:extLst>
              <a:ext uri="{FF2B5EF4-FFF2-40B4-BE49-F238E27FC236}">
                <a16:creationId xmlns:a16="http://schemas.microsoft.com/office/drawing/2014/main" id="{C1366ADD-C31E-BE9C-6A0E-E0AB112ED5D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17110" y="1336060"/>
            <a:ext cx="7124473" cy="3707388"/>
          </a:xfrm>
          <a:prstGeom prst="rect">
            <a:avLst/>
          </a:prstGeom>
        </p:spPr>
      </p:pic>
      <p:pic>
        <p:nvPicPr>
          <p:cNvPr id="5" name="Picture 4">
            <a:extLst>
              <a:ext uri="{FF2B5EF4-FFF2-40B4-BE49-F238E27FC236}">
                <a16:creationId xmlns:a16="http://schemas.microsoft.com/office/drawing/2014/main" id="{813B850A-17AE-DFE5-800F-8E6ECDAAE76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06818" y="774512"/>
            <a:ext cx="2732977" cy="3937339"/>
          </a:xfrm>
          <a:prstGeom prst="rect">
            <a:avLst/>
          </a:prstGeom>
        </p:spPr>
      </p:pic>
      <p:sp>
        <p:nvSpPr>
          <p:cNvPr id="10" name="Arrow: Up 9">
            <a:extLst>
              <a:ext uri="{FF2B5EF4-FFF2-40B4-BE49-F238E27FC236}">
                <a16:creationId xmlns:a16="http://schemas.microsoft.com/office/drawing/2014/main" id="{E68F1F79-4D94-8643-FA44-426A9B58E2B3}"/>
              </a:ext>
              <a:ext uri="{C183D7F6-B498-43B3-948B-1728B52AA6E4}">
                <adec:decorative xmlns:adec="http://schemas.microsoft.com/office/drawing/2017/decorative" val="1"/>
              </a:ext>
            </a:extLst>
          </p:cNvPr>
          <p:cNvSpPr/>
          <p:nvPr/>
        </p:nvSpPr>
        <p:spPr>
          <a:xfrm rot="17376108">
            <a:off x="3674094" y="1016194"/>
            <a:ext cx="245582" cy="1794653"/>
          </a:xfrm>
          <a:prstGeom prst="upArrow">
            <a:avLst>
              <a:gd name="adj1" fmla="val 50000"/>
              <a:gd name="adj2" fmla="val 8191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8" name="Arrow: Up 17">
            <a:extLst>
              <a:ext uri="{FF2B5EF4-FFF2-40B4-BE49-F238E27FC236}">
                <a16:creationId xmlns:a16="http://schemas.microsoft.com/office/drawing/2014/main" id="{6BB68916-7744-FA78-0CD4-949DAC53400D}"/>
              </a:ext>
              <a:ext uri="{C183D7F6-B498-43B3-948B-1728B52AA6E4}">
                <adec:decorative xmlns:adec="http://schemas.microsoft.com/office/drawing/2017/decorative" val="1"/>
              </a:ext>
            </a:extLst>
          </p:cNvPr>
          <p:cNvSpPr/>
          <p:nvPr/>
        </p:nvSpPr>
        <p:spPr>
          <a:xfrm>
            <a:off x="5217589" y="2237879"/>
            <a:ext cx="245582" cy="679268"/>
          </a:xfrm>
          <a:prstGeom prst="upArrow">
            <a:avLst>
              <a:gd name="adj1" fmla="val 50000"/>
              <a:gd name="adj2" fmla="val 81915"/>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20" name="Picture 19" descr="Screesnhot of organizational chart in order of expertees.">
            <a:extLst>
              <a:ext uri="{FF2B5EF4-FFF2-40B4-BE49-F238E27FC236}">
                <a16:creationId xmlns:a16="http://schemas.microsoft.com/office/drawing/2014/main" id="{10B8CD82-E412-97A7-376F-80B9D6501E7A}"/>
              </a:ext>
            </a:extLst>
          </p:cNvPr>
          <p:cNvPicPr>
            <a:picLocks noChangeAspect="1"/>
          </p:cNvPicPr>
          <p:nvPr/>
        </p:nvPicPr>
        <p:blipFill>
          <a:blip r:embed="rId4"/>
          <a:stretch>
            <a:fillRect/>
          </a:stretch>
        </p:blipFill>
        <p:spPr>
          <a:xfrm>
            <a:off x="892421" y="185474"/>
            <a:ext cx="7359158" cy="47725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3932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13927dd6-b976-4ab0-a628-1674e250ee54"/>
  <p:tag name="SLIDO_EVENT_SECTION_UUID" val="d982ae9a-7547-4f19-91ec-26cf59304dc2"/>
</p:tagLst>
</file>

<file path=ppt/theme/theme1.xml><?xml version="1.0" encoding="utf-8"?>
<a:theme xmlns:a="http://schemas.openxmlformats.org/drawingml/2006/main" name="white-bluebar-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6428604F8E664388193096EA1232A0" ma:contentTypeVersion="11" ma:contentTypeDescription="Create a new document." ma:contentTypeScope="" ma:versionID="6675100bffdc880fa50666c10fae4684">
  <xsd:schema xmlns:xsd="http://www.w3.org/2001/XMLSchema" xmlns:xs="http://www.w3.org/2001/XMLSchema" xmlns:p="http://schemas.microsoft.com/office/2006/metadata/properties" xmlns:ns2="266d7378-0306-4a5c-8704-20bf57ad8ebb" xmlns:ns3="e16f6b68-41ff-40c7-9c8c-25b495cbb78a" targetNamespace="http://schemas.microsoft.com/office/2006/metadata/properties" ma:root="true" ma:fieldsID="1908526212f68361f2375f4185336654" ns2:_="" ns3:_="">
    <xsd:import namespace="266d7378-0306-4a5c-8704-20bf57ad8ebb"/>
    <xsd:import namespace="e16f6b68-41ff-40c7-9c8c-25b495cbb78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d7378-0306-4a5c-8704-20bf57ad8e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0e6962ab-0744-46a3-9e0f-3fe952fbdfd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6f6b68-41ff-40c7-9c8c-25b495cbb78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b5e6ac8-0fc1-4703-9739-312a9c8d8fc8}" ma:internalName="TaxCatchAll" ma:showField="CatchAllData" ma:web="e16f6b68-41ff-40c7-9c8c-25b495cbb78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16f6b68-41ff-40c7-9c8c-25b495cbb78a" xsi:nil="true"/>
    <lcf76f155ced4ddcb4097134ff3c332f xmlns="266d7378-0306-4a5c-8704-20bf57ad8eb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16170A-FF3D-4E7B-872C-E92A59BAE3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6d7378-0306-4a5c-8704-20bf57ad8ebb"/>
    <ds:schemaRef ds:uri="e16f6b68-41ff-40c7-9c8c-25b495cbb7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elements/1.1/"/>
    <ds:schemaRef ds:uri="http://purl.org/dc/terms/"/>
    <ds:schemaRef ds:uri="e16f6b68-41ff-40c7-9c8c-25b495cbb78a"/>
    <ds:schemaRef ds:uri="266d7378-0306-4a5c-8704-20bf57ad8ebb"/>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white-bluebar-template.potx</Template>
  <TotalTime>437</TotalTime>
  <Words>676</Words>
  <Application>Microsoft Office PowerPoint</Application>
  <PresentationFormat>On-screen Show (16:9)</PresentationFormat>
  <Paragraphs>139</Paragraphs>
  <Slides>40</Slides>
  <Notes>1</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40</vt:i4>
      </vt:variant>
    </vt:vector>
  </HeadingPairs>
  <TitlesOfParts>
    <vt:vector size="51" baseType="lpstr">
      <vt:lpstr>Arial</vt:lpstr>
      <vt:lpstr>Calibri</vt:lpstr>
      <vt:lpstr>Calibri Light</vt:lpstr>
      <vt:lpstr>Trebuchet MS</vt:lpstr>
      <vt:lpstr>Wingdings 3</vt:lpstr>
      <vt:lpstr>white-bluebar-template</vt:lpstr>
      <vt:lpstr>1_Custom Design</vt:lpstr>
      <vt:lpstr>3_Custom Design</vt:lpstr>
      <vt:lpstr>2_Custom Design</vt:lpstr>
      <vt:lpstr>Custom Design</vt:lpstr>
      <vt:lpstr>Facet</vt:lpstr>
      <vt:lpstr>Add Teams to your Team</vt:lpstr>
      <vt:lpstr>Microsoft Teams</vt:lpstr>
      <vt:lpstr>Where to find Teams</vt:lpstr>
      <vt:lpstr>Overview</vt:lpstr>
      <vt:lpstr>Main Navigation</vt:lpstr>
      <vt:lpstr>Chat</vt:lpstr>
      <vt:lpstr>Starting a Chat</vt:lpstr>
      <vt:lpstr>1:1 Chat</vt:lpstr>
      <vt:lpstr>Organizational Chart</vt:lpstr>
      <vt:lpstr>Self Chat</vt:lpstr>
      <vt:lpstr>Easy Group Messaging</vt:lpstr>
      <vt:lpstr>Message Features</vt:lpstr>
      <vt:lpstr>Message Features 2</vt:lpstr>
      <vt:lpstr>Message Features 3</vt:lpstr>
      <vt:lpstr>Video Conferencing</vt:lpstr>
      <vt:lpstr>Virtual Backgrounds</vt:lpstr>
      <vt:lpstr>Breakout Rooms</vt:lpstr>
      <vt:lpstr>Live Transcription</vt:lpstr>
      <vt:lpstr>Video Conferencing 2</vt:lpstr>
      <vt:lpstr>Turn on Transcription</vt:lpstr>
      <vt:lpstr>Video Conferencing 3</vt:lpstr>
      <vt:lpstr>Teams and Outlook</vt:lpstr>
      <vt:lpstr>Calling</vt:lpstr>
      <vt:lpstr>Type of Conferences</vt:lpstr>
      <vt:lpstr>Microsoft Teams - teams</vt:lpstr>
      <vt:lpstr>Microsoft Teams – teams cont.</vt:lpstr>
      <vt:lpstr>Tasks</vt:lpstr>
      <vt:lpstr>Tasks cont.</vt:lpstr>
      <vt:lpstr>App  Integrations</vt:lpstr>
      <vt:lpstr>Main Navigation cont.</vt:lpstr>
      <vt:lpstr>Alternative to Teams</vt:lpstr>
      <vt:lpstr>Alternative to Teams cont.</vt:lpstr>
      <vt:lpstr>Webex</vt:lpstr>
      <vt:lpstr>Webex cont.</vt:lpstr>
      <vt:lpstr>Webex vs Teams</vt:lpstr>
      <vt:lpstr>Attendance - Teams</vt:lpstr>
      <vt:lpstr>Webex vs Teams cont.</vt:lpstr>
      <vt:lpstr>Quick Summary</vt:lpstr>
      <vt:lpstr>Are you using Teams?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 Tech Day - Teams Presentation</dc:title>
  <dc:creator>Diana</dc:creator>
  <cp:lastModifiedBy>Desai, Stuti (Document Accessibility Specialist)</cp:lastModifiedBy>
  <cp:revision>2</cp:revision>
  <dcterms:created xsi:type="dcterms:W3CDTF">2010-04-12T23:12:02Z</dcterms:created>
  <dcterms:modified xsi:type="dcterms:W3CDTF">2023-06-12T15:22:57Z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0x010100636428604F8E664388193096EA1232A0</vt:lpwstr>
  </property>
  <property fmtid="{D5CDD505-2E9C-101B-9397-08002B2CF9AE}" pid="3" name="SlidoAppVersion">
    <vt:lpwstr>1.5.3.3511</vt:lpwstr>
  </property>
  <property fmtid="{D5CDD505-2E9C-101B-9397-08002B2CF9AE}" pid="4" name="MediaServiceImageTags">
    <vt:lpwstr/>
  </property>
</Properties>
</file>