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9" r:id="rId5"/>
    <p:sldMasterId id="2147493467" r:id="rId6"/>
  </p:sldMasterIdLst>
  <p:notesMasterIdLst>
    <p:notesMasterId r:id="rId22"/>
  </p:notesMasterIdLst>
  <p:handoutMasterIdLst>
    <p:handoutMasterId r:id="rId23"/>
  </p:handoutMasterIdLst>
  <p:sldIdLst>
    <p:sldId id="259" r:id="rId7"/>
    <p:sldId id="266" r:id="rId8"/>
    <p:sldId id="277" r:id="rId9"/>
    <p:sldId id="261" r:id="rId10"/>
    <p:sldId id="267" r:id="rId11"/>
    <p:sldId id="268" r:id="rId12"/>
    <p:sldId id="269" r:id="rId13"/>
    <p:sldId id="270" r:id="rId14"/>
    <p:sldId id="271" r:id="rId15"/>
    <p:sldId id="272" r:id="rId16"/>
    <p:sldId id="273" r:id="rId17"/>
    <p:sldId id="274" r:id="rId18"/>
    <p:sldId id="275" r:id="rId19"/>
    <p:sldId id="264" r:id="rId20"/>
    <p:sldId id="278" r:id="rId21"/>
  </p:sldIdLst>
  <p:sldSz cx="9144000" cy="5143500" type="screen16x9"/>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938"/>
    <a:srgbClr val="002868"/>
    <a:srgbClr val="100E42"/>
    <a:srgbClr val="10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52AAA-742F-49D0-904D-053C20130AB3}" v="19" dt="2023-06-08T17:36:00.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snapToGrid="0">
      <p:cViewPr varScale="1">
        <p:scale>
          <a:sx n="87" d="100"/>
          <a:sy n="87" d="100"/>
        </p:scale>
        <p:origin x="84" y="7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i, Stuti (Document Accessibility Specialist)" userId="4466d87a-2609-4fc0-b808-d10f4f45e676" providerId="ADAL" clId="{4B552AAA-742F-49D0-904D-053C20130AB3}"/>
    <pc:docChg chg="modSld">
      <pc:chgData name="Desai, Stuti (Document Accessibility Specialist)" userId="4466d87a-2609-4fc0-b808-d10f4f45e676" providerId="ADAL" clId="{4B552AAA-742F-49D0-904D-053C20130AB3}" dt="2023-06-08T17:36:20.629" v="510" actId="962"/>
      <pc:docMkLst>
        <pc:docMk/>
      </pc:docMkLst>
      <pc:sldChg chg="modSp mod">
        <pc:chgData name="Desai, Stuti (Document Accessibility Specialist)" userId="4466d87a-2609-4fc0-b808-d10f4f45e676" providerId="ADAL" clId="{4B552AAA-742F-49D0-904D-053C20130AB3}" dt="2023-06-08T17:03:55.184" v="413" actId="962"/>
        <pc:sldMkLst>
          <pc:docMk/>
          <pc:sldMk cId="1708360967" sldId="261"/>
        </pc:sldMkLst>
        <pc:spChg chg="mod">
          <ac:chgData name="Desai, Stuti (Document Accessibility Specialist)" userId="4466d87a-2609-4fc0-b808-d10f4f45e676" providerId="ADAL" clId="{4B552AAA-742F-49D0-904D-053C20130AB3}" dt="2023-06-08T17:03:07.839" v="404" actId="962"/>
          <ac:spMkLst>
            <pc:docMk/>
            <pc:sldMk cId="1708360967" sldId="261"/>
            <ac:spMk id="4" creationId="{02A29AFC-4E7A-A387-6FA7-46E75042E349}"/>
          </ac:spMkLst>
        </pc:spChg>
        <pc:spChg chg="mod">
          <ac:chgData name="Desai, Stuti (Document Accessibility Specialist)" userId="4466d87a-2609-4fc0-b808-d10f4f45e676" providerId="ADAL" clId="{4B552AAA-742F-49D0-904D-053C20130AB3}" dt="2023-06-08T17:03:24.688" v="407" actId="962"/>
          <ac:spMkLst>
            <pc:docMk/>
            <pc:sldMk cId="1708360967" sldId="261"/>
            <ac:spMk id="6" creationId="{5EDAA929-C454-179C-29E4-BBDE3D8EED54}"/>
          </ac:spMkLst>
        </pc:spChg>
        <pc:spChg chg="mod">
          <ac:chgData name="Desai, Stuti (Document Accessibility Specialist)" userId="4466d87a-2609-4fc0-b808-d10f4f45e676" providerId="ADAL" clId="{4B552AAA-742F-49D0-904D-053C20130AB3}" dt="2023-06-08T17:03:38.556" v="410" actId="962"/>
          <ac:spMkLst>
            <pc:docMk/>
            <pc:sldMk cId="1708360967" sldId="261"/>
            <ac:spMk id="9" creationId="{D7A1F7A9-51D5-77DD-C910-A612319642B0}"/>
          </ac:spMkLst>
        </pc:spChg>
        <pc:spChg chg="mod">
          <ac:chgData name="Desai, Stuti (Document Accessibility Specialist)" userId="4466d87a-2609-4fc0-b808-d10f4f45e676" providerId="ADAL" clId="{4B552AAA-742F-49D0-904D-053C20130AB3}" dt="2023-06-08T17:03:55.184" v="413" actId="962"/>
          <ac:spMkLst>
            <pc:docMk/>
            <pc:sldMk cId="1708360967" sldId="261"/>
            <ac:spMk id="11" creationId="{C176BF63-E51E-347A-FE19-E6A60E3DA751}"/>
          </ac:spMkLst>
        </pc:spChg>
        <pc:spChg chg="mod">
          <ac:chgData name="Desai, Stuti (Document Accessibility Specialist)" userId="4466d87a-2609-4fc0-b808-d10f4f45e676" providerId="ADAL" clId="{4B552AAA-742F-49D0-904D-053C20130AB3}" dt="2023-06-08T17:02:52.235" v="397" actId="962"/>
          <ac:spMkLst>
            <pc:docMk/>
            <pc:sldMk cId="1708360967" sldId="261"/>
            <ac:spMk id="18" creationId="{7FAB5DFE-F992-642D-01A5-EA57FFB10C2E}"/>
          </ac:spMkLst>
        </pc:spChg>
        <pc:spChg chg="mod">
          <ac:chgData name="Desai, Stuti (Document Accessibility Specialist)" userId="4466d87a-2609-4fc0-b808-d10f4f45e676" providerId="ADAL" clId="{4B552AAA-742F-49D0-904D-053C20130AB3}" dt="2023-06-08T17:02:54.143" v="398" actId="962"/>
          <ac:spMkLst>
            <pc:docMk/>
            <pc:sldMk cId="1708360967" sldId="261"/>
            <ac:spMk id="19" creationId="{DD7C4829-5FEF-E666-E801-BC5610F88FE4}"/>
          </ac:spMkLst>
        </pc:spChg>
        <pc:spChg chg="mod">
          <ac:chgData name="Desai, Stuti (Document Accessibility Specialist)" userId="4466d87a-2609-4fc0-b808-d10f4f45e676" providerId="ADAL" clId="{4B552AAA-742F-49D0-904D-053C20130AB3}" dt="2023-06-08T17:02:55.492" v="399" actId="962"/>
          <ac:spMkLst>
            <pc:docMk/>
            <pc:sldMk cId="1708360967" sldId="261"/>
            <ac:spMk id="24" creationId="{FD825D0A-6913-2E86-AACA-41595AC33C60}"/>
          </ac:spMkLst>
        </pc:spChg>
        <pc:picChg chg="mod">
          <ac:chgData name="Desai, Stuti (Document Accessibility Specialist)" userId="4466d87a-2609-4fc0-b808-d10f4f45e676" providerId="ADAL" clId="{4B552AAA-742F-49D0-904D-053C20130AB3}" dt="2023-06-08T17:03:15.405" v="405" actId="962"/>
          <ac:picMkLst>
            <pc:docMk/>
            <pc:sldMk cId="1708360967" sldId="261"/>
            <ac:picMk id="8" creationId="{07268041-8576-BE5A-FB46-A9B95C89DFF2}"/>
          </ac:picMkLst>
        </pc:picChg>
        <pc:picChg chg="mod">
          <ac:chgData name="Desai, Stuti (Document Accessibility Specialist)" userId="4466d87a-2609-4fc0-b808-d10f4f45e676" providerId="ADAL" clId="{4B552AAA-742F-49D0-904D-053C20130AB3}" dt="2023-06-08T17:03:45.902" v="411" actId="962"/>
          <ac:picMkLst>
            <pc:docMk/>
            <pc:sldMk cId="1708360967" sldId="261"/>
            <ac:picMk id="16" creationId="{4E90D21C-F8AC-5B6B-B0E7-EF78018BB907}"/>
          </ac:picMkLst>
        </pc:picChg>
        <pc:picChg chg="mod">
          <ac:chgData name="Desai, Stuti (Document Accessibility Specialist)" userId="4466d87a-2609-4fc0-b808-d10f4f45e676" providerId="ADAL" clId="{4B552AAA-742F-49D0-904D-053C20130AB3}" dt="2023-06-08T17:03:31.896" v="408" actId="962"/>
          <ac:picMkLst>
            <pc:docMk/>
            <pc:sldMk cId="1708360967" sldId="261"/>
            <ac:picMk id="17" creationId="{ABAAFD12-18A6-0157-CA9A-4709DE77A42B}"/>
          </ac:picMkLst>
        </pc:picChg>
      </pc:sldChg>
      <pc:sldChg chg="addSp modSp mod">
        <pc:chgData name="Desai, Stuti (Document Accessibility Specialist)" userId="4466d87a-2609-4fc0-b808-d10f4f45e676" providerId="ADAL" clId="{4B552AAA-742F-49D0-904D-053C20130AB3}" dt="2023-06-08T17:14:00.293" v="436" actId="962"/>
        <pc:sldMkLst>
          <pc:docMk/>
          <pc:sldMk cId="3357130328" sldId="267"/>
        </pc:sldMkLst>
        <pc:spChg chg="mod">
          <ac:chgData name="Desai, Stuti (Document Accessibility Specialist)" userId="4466d87a-2609-4fc0-b808-d10f4f45e676" providerId="ADAL" clId="{4B552AAA-742F-49D0-904D-053C20130AB3}" dt="2023-06-08T17:04:15.786" v="414" actId="962"/>
          <ac:spMkLst>
            <pc:docMk/>
            <pc:sldMk cId="3357130328" sldId="267"/>
            <ac:spMk id="18" creationId="{7FAB5DFE-F992-642D-01A5-EA57FFB10C2E}"/>
          </ac:spMkLst>
        </pc:spChg>
        <pc:spChg chg="mod">
          <ac:chgData name="Desai, Stuti (Document Accessibility Specialist)" userId="4466d87a-2609-4fc0-b808-d10f4f45e676" providerId="ADAL" clId="{4B552AAA-742F-49D0-904D-053C20130AB3}" dt="2023-06-08T17:04:20.385" v="415" actId="962"/>
          <ac:spMkLst>
            <pc:docMk/>
            <pc:sldMk cId="3357130328" sldId="267"/>
            <ac:spMk id="19" creationId="{DD7C4829-5FEF-E666-E801-BC5610F88FE4}"/>
          </ac:spMkLst>
        </pc:spChg>
        <pc:spChg chg="mod">
          <ac:chgData name="Desai, Stuti (Document Accessibility Specialist)" userId="4466d87a-2609-4fc0-b808-d10f4f45e676" providerId="ADAL" clId="{4B552AAA-742F-49D0-904D-053C20130AB3}" dt="2023-06-08T17:13:24.736" v="433" actId="164"/>
          <ac:spMkLst>
            <pc:docMk/>
            <pc:sldMk cId="3357130328" sldId="267"/>
            <ac:spMk id="27" creationId="{97C92D64-3A17-3926-3038-B01084BA2A11}"/>
          </ac:spMkLst>
        </pc:spChg>
        <pc:spChg chg="mod">
          <ac:chgData name="Desai, Stuti (Document Accessibility Specialist)" userId="4466d87a-2609-4fc0-b808-d10f4f45e676" providerId="ADAL" clId="{4B552AAA-742F-49D0-904D-053C20130AB3}" dt="2023-06-08T17:13:38.106" v="435" actId="164"/>
          <ac:spMkLst>
            <pc:docMk/>
            <pc:sldMk cId="3357130328" sldId="267"/>
            <ac:spMk id="28" creationId="{7CEB1F74-58AC-02BA-42E1-5B5708E313F2}"/>
          </ac:spMkLst>
        </pc:spChg>
        <pc:spChg chg="mod">
          <ac:chgData name="Desai, Stuti (Document Accessibility Specialist)" userId="4466d87a-2609-4fc0-b808-d10f4f45e676" providerId="ADAL" clId="{4B552AAA-742F-49D0-904D-053C20130AB3}" dt="2023-06-08T17:13:38.106" v="435" actId="164"/>
          <ac:spMkLst>
            <pc:docMk/>
            <pc:sldMk cId="3357130328" sldId="267"/>
            <ac:spMk id="29" creationId="{46AEC754-A051-AB3F-176B-605CD7E60FC6}"/>
          </ac:spMkLst>
        </pc:spChg>
        <pc:grpChg chg="add mod">
          <ac:chgData name="Desai, Stuti (Document Accessibility Specialist)" userId="4466d87a-2609-4fc0-b808-d10f4f45e676" providerId="ADAL" clId="{4B552AAA-742F-49D0-904D-053C20130AB3}" dt="2023-06-08T17:04:56.211" v="420" actId="962"/>
          <ac:grpSpMkLst>
            <pc:docMk/>
            <pc:sldMk cId="3357130328" sldId="267"/>
            <ac:grpSpMk id="3" creationId="{B10720CB-3B0E-A501-9C86-D79F133040D1}"/>
          </ac:grpSpMkLst>
        </pc:grpChg>
        <pc:grpChg chg="add mod">
          <ac:chgData name="Desai, Stuti (Document Accessibility Specialist)" userId="4466d87a-2609-4fc0-b808-d10f4f45e676" providerId="ADAL" clId="{4B552AAA-742F-49D0-904D-053C20130AB3}" dt="2023-06-08T17:13:38.106" v="435" actId="164"/>
          <ac:grpSpMkLst>
            <pc:docMk/>
            <pc:sldMk cId="3357130328" sldId="267"/>
            <ac:grpSpMk id="4" creationId="{21CA71F9-F4D7-8E29-C5FA-8FEF2773DB12}"/>
          </ac:grpSpMkLst>
        </pc:grpChg>
        <pc:grpChg chg="add mod">
          <ac:chgData name="Desai, Stuti (Document Accessibility Specialist)" userId="4466d87a-2609-4fc0-b808-d10f4f45e676" providerId="ADAL" clId="{4B552AAA-742F-49D0-904D-053C20130AB3}" dt="2023-06-08T17:13:24.736" v="433" actId="164"/>
          <ac:grpSpMkLst>
            <pc:docMk/>
            <pc:sldMk cId="3357130328" sldId="267"/>
            <ac:grpSpMk id="5" creationId="{00A5CE3D-C57B-2969-1C1D-609B71007119}"/>
          </ac:grpSpMkLst>
        </pc:grpChg>
        <pc:grpChg chg="add mod">
          <ac:chgData name="Desai, Stuti (Document Accessibility Specialist)" userId="4466d87a-2609-4fc0-b808-d10f4f45e676" providerId="ADAL" clId="{4B552AAA-742F-49D0-904D-053C20130AB3}" dt="2023-06-08T17:14:00.293" v="436" actId="962"/>
          <ac:grpSpMkLst>
            <pc:docMk/>
            <pc:sldMk cId="3357130328" sldId="267"/>
            <ac:grpSpMk id="6" creationId="{3243B998-E9F7-238F-9408-CA64B8A99E87}"/>
          </ac:grpSpMkLst>
        </pc:grpChg>
        <pc:picChg chg="mod">
          <ac:chgData name="Desai, Stuti (Document Accessibility Specialist)" userId="4466d87a-2609-4fc0-b808-d10f4f45e676" providerId="ADAL" clId="{4B552AAA-742F-49D0-904D-053C20130AB3}" dt="2023-06-08T17:04:49.899" v="419" actId="164"/>
          <ac:picMkLst>
            <pc:docMk/>
            <pc:sldMk cId="3357130328" sldId="267"/>
            <ac:picMk id="10" creationId="{9245144D-11E2-BEEF-A760-ECB5BBAF344A}"/>
          </ac:picMkLst>
        </pc:picChg>
        <pc:picChg chg="mod">
          <ac:chgData name="Desai, Stuti (Document Accessibility Specialist)" userId="4466d87a-2609-4fc0-b808-d10f4f45e676" providerId="ADAL" clId="{4B552AAA-742F-49D0-904D-053C20130AB3}" dt="2023-06-08T17:04:49.899" v="419" actId="164"/>
          <ac:picMkLst>
            <pc:docMk/>
            <pc:sldMk cId="3357130328" sldId="267"/>
            <ac:picMk id="11" creationId="{3CD1CBD4-E2E2-8845-2B14-8A50AD72649A}"/>
          </ac:picMkLst>
        </pc:picChg>
        <pc:picChg chg="mod">
          <ac:chgData name="Desai, Stuti (Document Accessibility Specialist)" userId="4466d87a-2609-4fc0-b808-d10f4f45e676" providerId="ADAL" clId="{4B552AAA-742F-49D0-904D-053C20130AB3}" dt="2023-06-08T17:13:24.736" v="433" actId="164"/>
          <ac:picMkLst>
            <pc:docMk/>
            <pc:sldMk cId="3357130328" sldId="267"/>
            <ac:picMk id="12" creationId="{399E4E75-D4BE-04A7-74FA-CBB478F28C3D}"/>
          </ac:picMkLst>
        </pc:picChg>
        <pc:picChg chg="mod">
          <ac:chgData name="Desai, Stuti (Document Accessibility Specialist)" userId="4466d87a-2609-4fc0-b808-d10f4f45e676" providerId="ADAL" clId="{4B552AAA-742F-49D0-904D-053C20130AB3}" dt="2023-06-08T17:13:24.736" v="433" actId="164"/>
          <ac:picMkLst>
            <pc:docMk/>
            <pc:sldMk cId="3357130328" sldId="267"/>
            <ac:picMk id="13" creationId="{106839BA-2350-E811-5555-5E183E408244}"/>
          </ac:picMkLst>
        </pc:picChg>
        <pc:cxnChg chg="mod">
          <ac:chgData name="Desai, Stuti (Document Accessibility Specialist)" userId="4466d87a-2609-4fc0-b808-d10f4f45e676" providerId="ADAL" clId="{4B552AAA-742F-49D0-904D-053C20130AB3}" dt="2023-06-08T17:05:06.424" v="421" actId="962"/>
          <ac:cxnSpMkLst>
            <pc:docMk/>
            <pc:sldMk cId="3357130328" sldId="267"/>
            <ac:cxnSpMk id="30" creationId="{244FAE60-B868-2B5B-E6A3-15F2BC83C575}"/>
          </ac:cxnSpMkLst>
        </pc:cxnChg>
      </pc:sldChg>
      <pc:sldChg chg="addSp modSp mod">
        <pc:chgData name="Desai, Stuti (Document Accessibility Specialist)" userId="4466d87a-2609-4fc0-b808-d10f4f45e676" providerId="ADAL" clId="{4B552AAA-742F-49D0-904D-053C20130AB3}" dt="2023-06-08T17:15:22.390" v="448" actId="962"/>
        <pc:sldMkLst>
          <pc:docMk/>
          <pc:sldMk cId="3403523138" sldId="268"/>
        </pc:sldMkLst>
        <pc:spChg chg="mod">
          <ac:chgData name="Desai, Stuti (Document Accessibility Specialist)" userId="4466d87a-2609-4fc0-b808-d10f4f45e676" providerId="ADAL" clId="{4B552AAA-742F-49D0-904D-053C20130AB3}" dt="2023-06-08T17:14:28.751" v="440" actId="164"/>
          <ac:spMkLst>
            <pc:docMk/>
            <pc:sldMk cId="3403523138" sldId="268"/>
            <ac:spMk id="9" creationId="{FDD3D26A-A201-414E-7FD6-EBD429F87076}"/>
          </ac:spMkLst>
        </pc:spChg>
        <pc:spChg chg="mod">
          <ac:chgData name="Desai, Stuti (Document Accessibility Specialist)" userId="4466d87a-2609-4fc0-b808-d10f4f45e676" providerId="ADAL" clId="{4B552AAA-742F-49D0-904D-053C20130AB3}" dt="2023-06-08T17:15:17.690" v="447" actId="164"/>
          <ac:spMkLst>
            <pc:docMk/>
            <pc:sldMk cId="3403523138" sldId="268"/>
            <ac:spMk id="15" creationId="{0119E17E-549E-4109-D966-F0680D0DC4EE}"/>
          </ac:spMkLst>
        </pc:spChg>
        <pc:spChg chg="mod">
          <ac:chgData name="Desai, Stuti (Document Accessibility Specialist)" userId="4466d87a-2609-4fc0-b808-d10f4f45e676" providerId="ADAL" clId="{4B552AAA-742F-49D0-904D-053C20130AB3}" dt="2023-06-08T17:14:08.076" v="437" actId="962"/>
          <ac:spMkLst>
            <pc:docMk/>
            <pc:sldMk cId="3403523138" sldId="268"/>
            <ac:spMk id="18" creationId="{7FAB5DFE-F992-642D-01A5-EA57FFB10C2E}"/>
          </ac:spMkLst>
        </pc:spChg>
        <pc:grpChg chg="add mod">
          <ac:chgData name="Desai, Stuti (Document Accessibility Specialist)" userId="4466d87a-2609-4fc0-b808-d10f4f45e676" providerId="ADAL" clId="{4B552AAA-742F-49D0-904D-053C20130AB3}" dt="2023-06-08T17:14:36.966" v="441" actId="962"/>
          <ac:grpSpMkLst>
            <pc:docMk/>
            <pc:sldMk cId="3403523138" sldId="268"/>
            <ac:grpSpMk id="3" creationId="{05C4AF01-8BD6-3D42-0513-8529B4A13E17}"/>
          </ac:grpSpMkLst>
        </pc:grpChg>
        <pc:grpChg chg="add mod">
          <ac:chgData name="Desai, Stuti (Document Accessibility Specialist)" userId="4466d87a-2609-4fc0-b808-d10f4f45e676" providerId="ADAL" clId="{4B552AAA-742F-49D0-904D-053C20130AB3}" dt="2023-06-08T17:15:22.390" v="448" actId="962"/>
          <ac:grpSpMkLst>
            <pc:docMk/>
            <pc:sldMk cId="3403523138" sldId="268"/>
            <ac:grpSpMk id="4" creationId="{65647933-87B1-768D-86F9-C53BF119830C}"/>
          </ac:grpSpMkLst>
        </pc:grpChg>
        <pc:picChg chg="mod">
          <ac:chgData name="Desai, Stuti (Document Accessibility Specialist)" userId="4466d87a-2609-4fc0-b808-d10f4f45e676" providerId="ADAL" clId="{4B552AAA-742F-49D0-904D-053C20130AB3}" dt="2023-06-08T17:14:28.751" v="440" actId="164"/>
          <ac:picMkLst>
            <pc:docMk/>
            <pc:sldMk cId="3403523138" sldId="268"/>
            <ac:picMk id="5" creationId="{5DF4FDCE-9270-F683-13D8-9A897B3AD696}"/>
          </ac:picMkLst>
        </pc:picChg>
        <pc:picChg chg="mod">
          <ac:chgData name="Desai, Stuti (Document Accessibility Specialist)" userId="4466d87a-2609-4fc0-b808-d10f4f45e676" providerId="ADAL" clId="{4B552AAA-742F-49D0-904D-053C20130AB3}" dt="2023-06-08T17:15:17.690" v="447" actId="164"/>
          <ac:picMkLst>
            <pc:docMk/>
            <pc:sldMk cId="3403523138" sldId="268"/>
            <ac:picMk id="6" creationId="{48830A51-A390-D0A6-B948-5B1BAB85BE1E}"/>
          </ac:picMkLst>
        </pc:picChg>
        <pc:picChg chg="mod">
          <ac:chgData name="Desai, Stuti (Document Accessibility Specialist)" userId="4466d87a-2609-4fc0-b808-d10f4f45e676" providerId="ADAL" clId="{4B552AAA-742F-49D0-904D-053C20130AB3}" dt="2023-06-08T17:15:17.690" v="447" actId="164"/>
          <ac:picMkLst>
            <pc:docMk/>
            <pc:sldMk cId="3403523138" sldId="268"/>
            <ac:picMk id="14" creationId="{BD4D026C-3BEE-0534-BCF5-22D3293A3C7C}"/>
          </ac:picMkLst>
        </pc:picChg>
      </pc:sldChg>
      <pc:sldChg chg="addSp modSp mod">
        <pc:chgData name="Desai, Stuti (Document Accessibility Specialist)" userId="4466d87a-2609-4fc0-b808-d10f4f45e676" providerId="ADAL" clId="{4B552AAA-742F-49D0-904D-053C20130AB3}" dt="2023-06-08T17:21:32.442" v="468" actId="962"/>
        <pc:sldMkLst>
          <pc:docMk/>
          <pc:sldMk cId="3994426592" sldId="269"/>
        </pc:sldMkLst>
        <pc:spChg chg="mod">
          <ac:chgData name="Desai, Stuti (Document Accessibility Specialist)" userId="4466d87a-2609-4fc0-b808-d10f4f45e676" providerId="ADAL" clId="{4B552AAA-742F-49D0-904D-053C20130AB3}" dt="2023-06-08T17:15:47.066" v="451" actId="164"/>
          <ac:spMkLst>
            <pc:docMk/>
            <pc:sldMk cId="3994426592" sldId="269"/>
            <ac:spMk id="16" creationId="{7E2514D1-6B54-5AFC-4F08-2AF5060C1ED0}"/>
          </ac:spMkLst>
        </pc:spChg>
        <pc:spChg chg="mod">
          <ac:chgData name="Desai, Stuti (Document Accessibility Specialist)" userId="4466d87a-2609-4fc0-b808-d10f4f45e676" providerId="ADAL" clId="{4B552AAA-742F-49D0-904D-053C20130AB3}" dt="2023-06-08T17:20:11.537" v="459" actId="164"/>
          <ac:spMkLst>
            <pc:docMk/>
            <pc:sldMk cId="3994426592" sldId="269"/>
            <ac:spMk id="17" creationId="{54589E4E-97DC-48E4-DFF9-5C054A94C9B2}"/>
          </ac:spMkLst>
        </pc:spChg>
        <pc:spChg chg="mod">
          <ac:chgData name="Desai, Stuti (Document Accessibility Specialist)" userId="4466d87a-2609-4fc0-b808-d10f4f45e676" providerId="ADAL" clId="{4B552AAA-742F-49D0-904D-053C20130AB3}" dt="2023-06-08T17:15:52.937" v="453" actId="962"/>
          <ac:spMkLst>
            <pc:docMk/>
            <pc:sldMk cId="3994426592" sldId="269"/>
            <ac:spMk id="18" creationId="{7FAB5DFE-F992-642D-01A5-EA57FFB10C2E}"/>
          </ac:spMkLst>
        </pc:spChg>
        <pc:spChg chg="mod">
          <ac:chgData name="Desai, Stuti (Document Accessibility Specialist)" userId="4466d87a-2609-4fc0-b808-d10f4f45e676" providerId="ADAL" clId="{4B552AAA-742F-49D0-904D-053C20130AB3}" dt="2023-06-08T17:15:54.509" v="454" actId="962"/>
          <ac:spMkLst>
            <pc:docMk/>
            <pc:sldMk cId="3994426592" sldId="269"/>
            <ac:spMk id="19" creationId="{DD7C4829-5FEF-E666-E801-BC5610F88FE4}"/>
          </ac:spMkLst>
        </pc:spChg>
        <pc:spChg chg="mod">
          <ac:chgData name="Desai, Stuti (Document Accessibility Specialist)" userId="4466d87a-2609-4fc0-b808-d10f4f45e676" providerId="ADAL" clId="{4B552AAA-742F-49D0-904D-053C20130AB3}" dt="2023-06-08T17:20:11.537" v="459" actId="164"/>
          <ac:spMkLst>
            <pc:docMk/>
            <pc:sldMk cId="3994426592" sldId="269"/>
            <ac:spMk id="23" creationId="{7FE2690A-4B9C-C7F3-48BF-381D894BDAAA}"/>
          </ac:spMkLst>
        </pc:spChg>
        <pc:spChg chg="mod">
          <ac:chgData name="Desai, Stuti (Document Accessibility Specialist)" userId="4466d87a-2609-4fc0-b808-d10f4f45e676" providerId="ADAL" clId="{4B552AAA-742F-49D0-904D-053C20130AB3}" dt="2023-06-08T17:21:26.898" v="467" actId="164"/>
          <ac:spMkLst>
            <pc:docMk/>
            <pc:sldMk cId="3994426592" sldId="269"/>
            <ac:spMk id="24" creationId="{4663461B-F874-CDDA-DE1E-3FD5DB4D7D13}"/>
          </ac:spMkLst>
        </pc:spChg>
        <pc:grpChg chg="add mod">
          <ac:chgData name="Desai, Stuti (Document Accessibility Specialist)" userId="4466d87a-2609-4fc0-b808-d10f4f45e676" providerId="ADAL" clId="{4B552AAA-742F-49D0-904D-053C20130AB3}" dt="2023-06-08T17:15:51.782" v="452" actId="962"/>
          <ac:grpSpMkLst>
            <pc:docMk/>
            <pc:sldMk cId="3994426592" sldId="269"/>
            <ac:grpSpMk id="3" creationId="{241C43BE-10E5-2DA9-8471-1A9C9502CF1E}"/>
          </ac:grpSpMkLst>
        </pc:grpChg>
        <pc:grpChg chg="add mod">
          <ac:chgData name="Desai, Stuti (Document Accessibility Specialist)" userId="4466d87a-2609-4fc0-b808-d10f4f45e676" providerId="ADAL" clId="{4B552AAA-742F-49D0-904D-053C20130AB3}" dt="2023-06-08T17:20:20.692" v="460" actId="962"/>
          <ac:grpSpMkLst>
            <pc:docMk/>
            <pc:sldMk cId="3994426592" sldId="269"/>
            <ac:grpSpMk id="4" creationId="{3BC8AC5B-23BB-94A3-FBD3-6C1A5DD1B51C}"/>
          </ac:grpSpMkLst>
        </pc:grpChg>
        <pc:grpChg chg="add mod">
          <ac:chgData name="Desai, Stuti (Document Accessibility Specialist)" userId="4466d87a-2609-4fc0-b808-d10f4f45e676" providerId="ADAL" clId="{4B552AAA-742F-49D0-904D-053C20130AB3}" dt="2023-06-08T17:21:32.442" v="468" actId="962"/>
          <ac:grpSpMkLst>
            <pc:docMk/>
            <pc:sldMk cId="3994426592" sldId="269"/>
            <ac:grpSpMk id="8" creationId="{4D359199-073C-982A-4208-204DC2A7BBA5}"/>
          </ac:grpSpMkLst>
        </pc:grpChg>
        <pc:picChg chg="mod">
          <ac:chgData name="Desai, Stuti (Document Accessibility Specialist)" userId="4466d87a-2609-4fc0-b808-d10f4f45e676" providerId="ADAL" clId="{4B552AAA-742F-49D0-904D-053C20130AB3}" dt="2023-06-08T17:15:47.066" v="451" actId="164"/>
          <ac:picMkLst>
            <pc:docMk/>
            <pc:sldMk cId="3994426592" sldId="269"/>
            <ac:picMk id="5" creationId="{9D73FAC4-0949-C5A7-6039-3C7BB0A9AC56}"/>
          </ac:picMkLst>
        </pc:picChg>
        <pc:picChg chg="mod">
          <ac:chgData name="Desai, Stuti (Document Accessibility Specialist)" userId="4466d87a-2609-4fc0-b808-d10f4f45e676" providerId="ADAL" clId="{4B552AAA-742F-49D0-904D-053C20130AB3}" dt="2023-06-08T17:20:11.537" v="459" actId="164"/>
          <ac:picMkLst>
            <pc:docMk/>
            <pc:sldMk cId="3994426592" sldId="269"/>
            <ac:picMk id="6" creationId="{1B90B266-6122-3092-C474-3C8BFB33FDE7}"/>
          </ac:picMkLst>
        </pc:picChg>
        <pc:picChg chg="mod">
          <ac:chgData name="Desai, Stuti (Document Accessibility Specialist)" userId="4466d87a-2609-4fc0-b808-d10f4f45e676" providerId="ADAL" clId="{4B552AAA-742F-49D0-904D-053C20130AB3}" dt="2023-06-08T17:20:11.537" v="459" actId="164"/>
          <ac:picMkLst>
            <pc:docMk/>
            <pc:sldMk cId="3994426592" sldId="269"/>
            <ac:picMk id="7" creationId="{54D78119-1DE4-8DFE-2756-5AA765A3FAE0}"/>
          </ac:picMkLst>
        </pc:picChg>
        <pc:picChg chg="mod">
          <ac:chgData name="Desai, Stuti (Document Accessibility Specialist)" userId="4466d87a-2609-4fc0-b808-d10f4f45e676" providerId="ADAL" clId="{4B552AAA-742F-49D0-904D-053C20130AB3}" dt="2023-06-08T17:21:26.898" v="467" actId="164"/>
          <ac:picMkLst>
            <pc:docMk/>
            <pc:sldMk cId="3994426592" sldId="269"/>
            <ac:picMk id="14" creationId="{3E39038C-6936-FE54-1A68-D714CA4D1D01}"/>
          </ac:picMkLst>
        </pc:picChg>
        <pc:picChg chg="mod">
          <ac:chgData name="Desai, Stuti (Document Accessibility Specialist)" userId="4466d87a-2609-4fc0-b808-d10f4f45e676" providerId="ADAL" clId="{4B552AAA-742F-49D0-904D-053C20130AB3}" dt="2023-06-08T17:21:26.898" v="467" actId="164"/>
          <ac:picMkLst>
            <pc:docMk/>
            <pc:sldMk cId="3994426592" sldId="269"/>
            <ac:picMk id="15" creationId="{187756B9-9262-B4FF-DA66-2DAF0C433165}"/>
          </ac:picMkLst>
        </pc:picChg>
      </pc:sldChg>
      <pc:sldChg chg="addSp modSp mod">
        <pc:chgData name="Desai, Stuti (Document Accessibility Specialist)" userId="4466d87a-2609-4fc0-b808-d10f4f45e676" providerId="ADAL" clId="{4B552AAA-742F-49D0-904D-053C20130AB3}" dt="2023-06-08T17:29:49.773" v="490" actId="962"/>
        <pc:sldMkLst>
          <pc:docMk/>
          <pc:sldMk cId="3225002356" sldId="270"/>
        </pc:sldMkLst>
        <pc:spChg chg="mod">
          <ac:chgData name="Desai, Stuti (Document Accessibility Specialist)" userId="4466d87a-2609-4fc0-b808-d10f4f45e676" providerId="ADAL" clId="{4B552AAA-742F-49D0-904D-053C20130AB3}" dt="2023-06-08T17:21:42.473" v="469" actId="962"/>
          <ac:spMkLst>
            <pc:docMk/>
            <pc:sldMk cId="3225002356" sldId="270"/>
            <ac:spMk id="16" creationId="{30932117-AF9D-8170-BC24-D24B232B3E71}"/>
          </ac:spMkLst>
        </pc:spChg>
        <pc:spChg chg="mod">
          <ac:chgData name="Desai, Stuti (Document Accessibility Specialist)" userId="4466d87a-2609-4fc0-b808-d10f4f45e676" providerId="ADAL" clId="{4B552AAA-742F-49D0-904D-053C20130AB3}" dt="2023-06-08T17:21:44.848" v="470" actId="962"/>
          <ac:spMkLst>
            <pc:docMk/>
            <pc:sldMk cId="3225002356" sldId="270"/>
            <ac:spMk id="19" creationId="{25DF72DB-0950-93E6-22A6-F15774A65EC8}"/>
          </ac:spMkLst>
        </pc:spChg>
        <pc:spChg chg="mod">
          <ac:chgData name="Desai, Stuti (Document Accessibility Specialist)" userId="4466d87a-2609-4fc0-b808-d10f4f45e676" providerId="ADAL" clId="{4B552AAA-742F-49D0-904D-053C20130AB3}" dt="2023-06-08T17:22:22.775" v="474" actId="164"/>
          <ac:spMkLst>
            <pc:docMk/>
            <pc:sldMk cId="3225002356" sldId="270"/>
            <ac:spMk id="23" creationId="{5BC1AB36-53B5-8194-4C73-67C5EC8CE3BB}"/>
          </ac:spMkLst>
        </pc:spChg>
        <pc:spChg chg="mod">
          <ac:chgData name="Desai, Stuti (Document Accessibility Specialist)" userId="4466d87a-2609-4fc0-b808-d10f4f45e676" providerId="ADAL" clId="{4B552AAA-742F-49D0-904D-053C20130AB3}" dt="2023-06-08T17:22:22.775" v="474" actId="164"/>
          <ac:spMkLst>
            <pc:docMk/>
            <pc:sldMk cId="3225002356" sldId="270"/>
            <ac:spMk id="25" creationId="{183A9F67-CB7C-6D77-60CC-0EDE04FBB024}"/>
          </ac:spMkLst>
        </pc:spChg>
        <pc:spChg chg="mod">
          <ac:chgData name="Desai, Stuti (Document Accessibility Specialist)" userId="4466d87a-2609-4fc0-b808-d10f4f45e676" providerId="ADAL" clId="{4B552AAA-742F-49D0-904D-053C20130AB3}" dt="2023-06-08T17:29:02.483" v="483" actId="164"/>
          <ac:spMkLst>
            <pc:docMk/>
            <pc:sldMk cId="3225002356" sldId="270"/>
            <ac:spMk id="27" creationId="{B4627B2E-028C-E6A6-CF31-AD2DE0A5DC31}"/>
          </ac:spMkLst>
        </pc:spChg>
        <pc:spChg chg="mod">
          <ac:chgData name="Desai, Stuti (Document Accessibility Specialist)" userId="4466d87a-2609-4fc0-b808-d10f4f45e676" providerId="ADAL" clId="{4B552AAA-742F-49D0-904D-053C20130AB3}" dt="2023-06-08T17:29:02.483" v="483" actId="164"/>
          <ac:spMkLst>
            <pc:docMk/>
            <pc:sldMk cId="3225002356" sldId="270"/>
            <ac:spMk id="29" creationId="{6F3FA928-1905-DDB6-58B2-86B0E666F806}"/>
          </ac:spMkLst>
        </pc:spChg>
        <pc:spChg chg="mod">
          <ac:chgData name="Desai, Stuti (Document Accessibility Specialist)" userId="4466d87a-2609-4fc0-b808-d10f4f45e676" providerId="ADAL" clId="{4B552AAA-742F-49D0-904D-053C20130AB3}" dt="2023-06-08T17:29:45.570" v="489" actId="164"/>
          <ac:spMkLst>
            <pc:docMk/>
            <pc:sldMk cId="3225002356" sldId="270"/>
            <ac:spMk id="31" creationId="{2A3A61D3-A8FE-D460-2B55-7245E8B41D87}"/>
          </ac:spMkLst>
        </pc:spChg>
        <pc:spChg chg="mod">
          <ac:chgData name="Desai, Stuti (Document Accessibility Specialist)" userId="4466d87a-2609-4fc0-b808-d10f4f45e676" providerId="ADAL" clId="{4B552AAA-742F-49D0-904D-053C20130AB3}" dt="2023-06-08T17:29:45.570" v="489" actId="164"/>
          <ac:spMkLst>
            <pc:docMk/>
            <pc:sldMk cId="3225002356" sldId="270"/>
            <ac:spMk id="33" creationId="{99EA7755-9E54-D648-7F52-34BBA3947393}"/>
          </ac:spMkLst>
        </pc:spChg>
        <pc:grpChg chg="add mod">
          <ac:chgData name="Desai, Stuti (Document Accessibility Specialist)" userId="4466d87a-2609-4fc0-b808-d10f4f45e676" providerId="ADAL" clId="{4B552AAA-742F-49D0-904D-053C20130AB3}" dt="2023-06-08T17:22:27.005" v="475" actId="962"/>
          <ac:grpSpMkLst>
            <pc:docMk/>
            <pc:sldMk cId="3225002356" sldId="270"/>
            <ac:grpSpMk id="3" creationId="{6F0335BD-85EB-0F64-5E3A-40B94304C874}"/>
          </ac:grpSpMkLst>
        </pc:grpChg>
        <pc:grpChg chg="add mod">
          <ac:chgData name="Desai, Stuti (Document Accessibility Specialist)" userId="4466d87a-2609-4fc0-b808-d10f4f45e676" providerId="ADAL" clId="{4B552AAA-742F-49D0-904D-053C20130AB3}" dt="2023-06-08T17:29:06.360" v="484" actId="962"/>
          <ac:grpSpMkLst>
            <pc:docMk/>
            <pc:sldMk cId="3225002356" sldId="270"/>
            <ac:grpSpMk id="4" creationId="{10826628-0B4F-411D-2C5F-72D188092FF4}"/>
          </ac:grpSpMkLst>
        </pc:grpChg>
        <pc:grpChg chg="add mod">
          <ac:chgData name="Desai, Stuti (Document Accessibility Specialist)" userId="4466d87a-2609-4fc0-b808-d10f4f45e676" providerId="ADAL" clId="{4B552AAA-742F-49D0-904D-053C20130AB3}" dt="2023-06-08T17:29:49.773" v="490" actId="962"/>
          <ac:grpSpMkLst>
            <pc:docMk/>
            <pc:sldMk cId="3225002356" sldId="270"/>
            <ac:grpSpMk id="9" creationId="{F90267CF-61BA-207C-594B-4EDEE4B2ED6F}"/>
          </ac:grpSpMkLst>
        </pc:grpChg>
        <pc:picChg chg="mod">
          <ac:chgData name="Desai, Stuti (Document Accessibility Specialist)" userId="4466d87a-2609-4fc0-b808-d10f4f45e676" providerId="ADAL" clId="{4B552AAA-742F-49D0-904D-053C20130AB3}" dt="2023-06-08T17:22:22.775" v="474" actId="164"/>
          <ac:picMkLst>
            <pc:docMk/>
            <pc:sldMk cId="3225002356" sldId="270"/>
            <ac:picMk id="5" creationId="{F110B50B-0425-515E-A275-BA487AD3E875}"/>
          </ac:picMkLst>
        </pc:picChg>
        <pc:picChg chg="mod">
          <ac:chgData name="Desai, Stuti (Document Accessibility Specialist)" userId="4466d87a-2609-4fc0-b808-d10f4f45e676" providerId="ADAL" clId="{4B552AAA-742F-49D0-904D-053C20130AB3}" dt="2023-06-08T17:29:02.483" v="483" actId="164"/>
          <ac:picMkLst>
            <pc:docMk/>
            <pc:sldMk cId="3225002356" sldId="270"/>
            <ac:picMk id="6" creationId="{84841819-7C7C-005F-4833-A038D315540E}"/>
          </ac:picMkLst>
        </pc:picChg>
        <pc:picChg chg="mod">
          <ac:chgData name="Desai, Stuti (Document Accessibility Specialist)" userId="4466d87a-2609-4fc0-b808-d10f4f45e676" providerId="ADAL" clId="{4B552AAA-742F-49D0-904D-053C20130AB3}" dt="2023-06-08T17:29:02.483" v="483" actId="164"/>
          <ac:picMkLst>
            <pc:docMk/>
            <pc:sldMk cId="3225002356" sldId="270"/>
            <ac:picMk id="7" creationId="{B66A5AD2-C296-153A-1867-CF8435194B65}"/>
          </ac:picMkLst>
        </pc:picChg>
        <pc:picChg chg="mod">
          <ac:chgData name="Desai, Stuti (Document Accessibility Specialist)" userId="4466d87a-2609-4fc0-b808-d10f4f45e676" providerId="ADAL" clId="{4B552AAA-742F-49D0-904D-053C20130AB3}" dt="2023-06-08T17:29:45.570" v="489" actId="164"/>
          <ac:picMkLst>
            <pc:docMk/>
            <pc:sldMk cId="3225002356" sldId="270"/>
            <ac:picMk id="8" creationId="{A53A5ACF-A37B-EC2E-A697-38B43F41AB48}"/>
          </ac:picMkLst>
        </pc:picChg>
      </pc:sldChg>
      <pc:sldChg chg="addSp modSp mod">
        <pc:chgData name="Desai, Stuti (Document Accessibility Specialist)" userId="4466d87a-2609-4fc0-b808-d10f4f45e676" providerId="ADAL" clId="{4B552AAA-742F-49D0-904D-053C20130AB3}" dt="2023-06-08T17:36:04.530" v="509" actId="962"/>
        <pc:sldMkLst>
          <pc:docMk/>
          <pc:sldMk cId="2907947260" sldId="271"/>
        </pc:sldMkLst>
        <pc:spChg chg="mod">
          <ac:chgData name="Desai, Stuti (Document Accessibility Specialist)" userId="4466d87a-2609-4fc0-b808-d10f4f45e676" providerId="ADAL" clId="{4B552AAA-742F-49D0-904D-053C20130AB3}" dt="2023-06-08T17:34:33.830" v="495" actId="962"/>
          <ac:spMkLst>
            <pc:docMk/>
            <pc:sldMk cId="2907947260" sldId="271"/>
            <ac:spMk id="20" creationId="{F4698834-58A2-2436-D164-171DE6054EA3}"/>
          </ac:spMkLst>
        </pc:spChg>
        <pc:spChg chg="mod">
          <ac:chgData name="Desai, Stuti (Document Accessibility Specialist)" userId="4466d87a-2609-4fc0-b808-d10f4f45e676" providerId="ADAL" clId="{4B552AAA-742F-49D0-904D-053C20130AB3}" dt="2023-06-08T17:34:35.215" v="496" actId="962"/>
          <ac:spMkLst>
            <pc:docMk/>
            <pc:sldMk cId="2907947260" sldId="271"/>
            <ac:spMk id="21" creationId="{46A6F30F-9ED2-AC05-C28D-490998F674F2}"/>
          </ac:spMkLst>
        </pc:spChg>
        <pc:spChg chg="mod">
          <ac:chgData name="Desai, Stuti (Document Accessibility Specialist)" userId="4466d87a-2609-4fc0-b808-d10f4f45e676" providerId="ADAL" clId="{4B552AAA-742F-49D0-904D-053C20130AB3}" dt="2023-06-08T17:34:27.212" v="493" actId="164"/>
          <ac:spMkLst>
            <pc:docMk/>
            <pc:sldMk cId="2907947260" sldId="271"/>
            <ac:spMk id="25" creationId="{0BDAF61E-FA92-D298-21E7-5F35069D1C66}"/>
          </ac:spMkLst>
        </pc:spChg>
        <pc:spChg chg="mod">
          <ac:chgData name="Desai, Stuti (Document Accessibility Specialist)" userId="4466d87a-2609-4fc0-b808-d10f4f45e676" providerId="ADAL" clId="{4B552AAA-742F-49D0-904D-053C20130AB3}" dt="2023-06-08T17:35:12.114" v="499" actId="164"/>
          <ac:spMkLst>
            <pc:docMk/>
            <pc:sldMk cId="2907947260" sldId="271"/>
            <ac:spMk id="27" creationId="{49D1958C-ED9B-A1F9-B6CF-E8070974269B}"/>
          </ac:spMkLst>
        </pc:spChg>
        <pc:spChg chg="mod">
          <ac:chgData name="Desai, Stuti (Document Accessibility Specialist)" userId="4466d87a-2609-4fc0-b808-d10f4f45e676" providerId="ADAL" clId="{4B552AAA-742F-49D0-904D-053C20130AB3}" dt="2023-06-08T17:35:12.114" v="499" actId="164"/>
          <ac:spMkLst>
            <pc:docMk/>
            <pc:sldMk cId="2907947260" sldId="271"/>
            <ac:spMk id="29" creationId="{8E13A582-7D37-AF40-98E6-BA6B576CA069}"/>
          </ac:spMkLst>
        </pc:spChg>
        <pc:spChg chg="mod">
          <ac:chgData name="Desai, Stuti (Document Accessibility Specialist)" userId="4466d87a-2609-4fc0-b808-d10f4f45e676" providerId="ADAL" clId="{4B552AAA-742F-49D0-904D-053C20130AB3}" dt="2023-06-08T17:36:00.850" v="508" actId="164"/>
          <ac:spMkLst>
            <pc:docMk/>
            <pc:sldMk cId="2907947260" sldId="271"/>
            <ac:spMk id="31" creationId="{F35D4E20-C51A-CEF2-C9A5-460BB76593CD}"/>
          </ac:spMkLst>
        </pc:spChg>
        <pc:spChg chg="mod">
          <ac:chgData name="Desai, Stuti (Document Accessibility Specialist)" userId="4466d87a-2609-4fc0-b808-d10f4f45e676" providerId="ADAL" clId="{4B552AAA-742F-49D0-904D-053C20130AB3}" dt="2023-06-08T17:36:00.850" v="508" actId="164"/>
          <ac:spMkLst>
            <pc:docMk/>
            <pc:sldMk cId="2907947260" sldId="271"/>
            <ac:spMk id="34" creationId="{9E3649E0-8C1C-59D3-F451-B979B9577A67}"/>
          </ac:spMkLst>
        </pc:spChg>
        <pc:grpChg chg="add mod">
          <ac:chgData name="Desai, Stuti (Document Accessibility Specialist)" userId="4466d87a-2609-4fc0-b808-d10f4f45e676" providerId="ADAL" clId="{4B552AAA-742F-49D0-904D-053C20130AB3}" dt="2023-06-08T17:34:32.525" v="494" actId="962"/>
          <ac:grpSpMkLst>
            <pc:docMk/>
            <pc:sldMk cId="2907947260" sldId="271"/>
            <ac:grpSpMk id="5" creationId="{889E07E8-0577-9CDF-00D0-4395951ADB10}"/>
          </ac:grpSpMkLst>
        </pc:grpChg>
        <pc:grpChg chg="add mod">
          <ac:chgData name="Desai, Stuti (Document Accessibility Specialist)" userId="4466d87a-2609-4fc0-b808-d10f4f45e676" providerId="ADAL" clId="{4B552AAA-742F-49D0-904D-053C20130AB3}" dt="2023-06-08T17:35:15.710" v="500" actId="962"/>
          <ac:grpSpMkLst>
            <pc:docMk/>
            <pc:sldMk cId="2907947260" sldId="271"/>
            <ac:grpSpMk id="6" creationId="{3C988E7A-2CAD-94F1-B5E8-18FB74C5F9AC}"/>
          </ac:grpSpMkLst>
        </pc:grpChg>
        <pc:grpChg chg="add mod">
          <ac:chgData name="Desai, Stuti (Document Accessibility Specialist)" userId="4466d87a-2609-4fc0-b808-d10f4f45e676" providerId="ADAL" clId="{4B552AAA-742F-49D0-904D-053C20130AB3}" dt="2023-06-08T17:36:04.530" v="509" actId="962"/>
          <ac:grpSpMkLst>
            <pc:docMk/>
            <pc:sldMk cId="2907947260" sldId="271"/>
            <ac:grpSpMk id="7" creationId="{90828539-2165-B274-A462-5EF75E9D696A}"/>
          </ac:grpSpMkLst>
        </pc:grpChg>
        <pc:picChg chg="mod">
          <ac:chgData name="Desai, Stuti (Document Accessibility Specialist)" userId="4466d87a-2609-4fc0-b808-d10f4f45e676" providerId="ADAL" clId="{4B552AAA-742F-49D0-904D-053C20130AB3}" dt="2023-06-08T17:34:27.212" v="493" actId="164"/>
          <ac:picMkLst>
            <pc:docMk/>
            <pc:sldMk cId="2907947260" sldId="271"/>
            <ac:picMk id="3" creationId="{A0D7DEEB-786A-A986-4239-D2E8E6BBB15F}"/>
          </ac:picMkLst>
        </pc:picChg>
        <pc:picChg chg="mod">
          <ac:chgData name="Desai, Stuti (Document Accessibility Specialist)" userId="4466d87a-2609-4fc0-b808-d10f4f45e676" providerId="ADAL" clId="{4B552AAA-742F-49D0-904D-053C20130AB3}" dt="2023-06-08T17:35:12.114" v="499" actId="164"/>
          <ac:picMkLst>
            <pc:docMk/>
            <pc:sldMk cId="2907947260" sldId="271"/>
            <ac:picMk id="4" creationId="{139183AF-0949-6A2D-F64B-2B79C637B38A}"/>
          </ac:picMkLst>
        </pc:picChg>
        <pc:picChg chg="mod">
          <ac:chgData name="Desai, Stuti (Document Accessibility Specialist)" userId="4466d87a-2609-4fc0-b808-d10f4f45e676" providerId="ADAL" clId="{4B552AAA-742F-49D0-904D-053C20130AB3}" dt="2023-06-08T17:36:00.850" v="508" actId="164"/>
          <ac:picMkLst>
            <pc:docMk/>
            <pc:sldMk cId="2907947260" sldId="271"/>
            <ac:picMk id="9" creationId="{617874C3-FE88-CBC2-C66B-6328481E0A1B}"/>
          </ac:picMkLst>
        </pc:picChg>
        <pc:picChg chg="mod">
          <ac:chgData name="Desai, Stuti (Document Accessibility Specialist)" userId="4466d87a-2609-4fc0-b808-d10f4f45e676" providerId="ADAL" clId="{4B552AAA-742F-49D0-904D-053C20130AB3}" dt="2023-06-08T17:36:00.850" v="508" actId="164"/>
          <ac:picMkLst>
            <pc:docMk/>
            <pc:sldMk cId="2907947260" sldId="271"/>
            <ac:picMk id="32" creationId="{C0E20C88-765B-CB0B-BA5F-9AC11A4DFE27}"/>
          </ac:picMkLst>
        </pc:picChg>
      </pc:sldChg>
      <pc:sldChg chg="addSp modSp mod">
        <pc:chgData name="Desai, Stuti (Document Accessibility Specialist)" userId="4466d87a-2609-4fc0-b808-d10f4f45e676" providerId="ADAL" clId="{4B552AAA-742F-49D0-904D-053C20130AB3}" dt="2023-06-08T17:36:20.629" v="510" actId="962"/>
        <pc:sldMkLst>
          <pc:docMk/>
          <pc:sldMk cId="2262080180" sldId="273"/>
        </pc:sldMkLst>
        <pc:spChg chg="mod">
          <ac:chgData name="Desai, Stuti (Document Accessibility Specialist)" userId="4466d87a-2609-4fc0-b808-d10f4f45e676" providerId="ADAL" clId="{4B552AAA-742F-49D0-904D-053C20130AB3}" dt="2023-06-08T16:55:38.797" v="90" actId="164"/>
          <ac:spMkLst>
            <pc:docMk/>
            <pc:sldMk cId="2262080180" sldId="273"/>
            <ac:spMk id="5" creationId="{F5E243D7-2D63-70A4-9AED-EA6A18F82D57}"/>
          </ac:spMkLst>
        </pc:spChg>
        <pc:grpChg chg="add mod">
          <ac:chgData name="Desai, Stuti (Document Accessibility Specialist)" userId="4466d87a-2609-4fc0-b808-d10f4f45e676" providerId="ADAL" clId="{4B552AAA-742F-49D0-904D-053C20130AB3}" dt="2023-06-08T16:56:36.425" v="378" actId="962"/>
          <ac:grpSpMkLst>
            <pc:docMk/>
            <pc:sldMk cId="2262080180" sldId="273"/>
            <ac:grpSpMk id="3" creationId="{82764A14-545F-677E-BF21-2C2913A9927A}"/>
          </ac:grpSpMkLst>
        </pc:grpChg>
        <pc:picChg chg="mod">
          <ac:chgData name="Desai, Stuti (Document Accessibility Specialist)" userId="4466d87a-2609-4fc0-b808-d10f4f45e676" providerId="ADAL" clId="{4B552AAA-742F-49D0-904D-053C20130AB3}" dt="2023-06-08T16:55:38.797" v="90" actId="164"/>
          <ac:picMkLst>
            <pc:docMk/>
            <pc:sldMk cId="2262080180" sldId="273"/>
            <ac:picMk id="9" creationId="{D52089E1-EE18-6DB9-63CB-1E3871837232}"/>
          </ac:picMkLst>
        </pc:picChg>
        <pc:cxnChg chg="mod">
          <ac:chgData name="Desai, Stuti (Document Accessibility Specialist)" userId="4466d87a-2609-4fc0-b808-d10f4f45e676" providerId="ADAL" clId="{4B552AAA-742F-49D0-904D-053C20130AB3}" dt="2023-06-08T17:36:20.629" v="510" actId="962"/>
          <ac:cxnSpMkLst>
            <pc:docMk/>
            <pc:sldMk cId="2262080180" sldId="273"/>
            <ac:cxnSpMk id="6" creationId="{E4EF177B-8398-9A4C-CF89-D0726AD60F09}"/>
          </ac:cxnSpMkLst>
        </pc:cxnChg>
      </pc:sldChg>
      <pc:sldChg chg="addSp modSp mod">
        <pc:chgData name="Desai, Stuti (Document Accessibility Specialist)" userId="4466d87a-2609-4fc0-b808-d10f4f45e676" providerId="ADAL" clId="{4B552AAA-742F-49D0-904D-053C20130AB3}" dt="2023-06-08T17:02:08.238" v="395" actId="962"/>
        <pc:sldMkLst>
          <pc:docMk/>
          <pc:sldMk cId="1010434369" sldId="277"/>
        </pc:sldMkLst>
        <pc:spChg chg="mod">
          <ac:chgData name="Desai, Stuti (Document Accessibility Specialist)" userId="4466d87a-2609-4fc0-b808-d10f4f45e676" providerId="ADAL" clId="{4B552AAA-742F-49D0-904D-053C20130AB3}" dt="2023-06-08T17:01:18.080" v="392" actId="164"/>
          <ac:spMkLst>
            <pc:docMk/>
            <pc:sldMk cId="1010434369" sldId="277"/>
            <ac:spMk id="3" creationId="{440D49FE-EE46-28C9-B7BA-45117718B471}"/>
          </ac:spMkLst>
        </pc:spChg>
        <pc:spChg chg="mod">
          <ac:chgData name="Desai, Stuti (Document Accessibility Specialist)" userId="4466d87a-2609-4fc0-b808-d10f4f45e676" providerId="ADAL" clId="{4B552AAA-742F-49D0-904D-053C20130AB3}" dt="2023-06-08T17:00:28.470" v="390" actId="962"/>
          <ac:spMkLst>
            <pc:docMk/>
            <pc:sldMk cId="1010434369" sldId="277"/>
            <ac:spMk id="4" creationId="{02A29AFC-4E7A-A387-6FA7-46E75042E349}"/>
          </ac:spMkLst>
        </pc:spChg>
        <pc:spChg chg="mod">
          <ac:chgData name="Desai, Stuti (Document Accessibility Specialist)" userId="4466d87a-2609-4fc0-b808-d10f4f45e676" providerId="ADAL" clId="{4B552AAA-742F-49D0-904D-053C20130AB3}" dt="2023-06-08T16:58:58.855" v="385" actId="164"/>
          <ac:spMkLst>
            <pc:docMk/>
            <pc:sldMk cId="1010434369" sldId="277"/>
            <ac:spMk id="5" creationId="{5CBFF472-7375-D0B5-73E1-7BBFF3ECDBE4}"/>
          </ac:spMkLst>
        </pc:spChg>
        <pc:spChg chg="mod">
          <ac:chgData name="Desai, Stuti (Document Accessibility Specialist)" userId="4466d87a-2609-4fc0-b808-d10f4f45e676" providerId="ADAL" clId="{4B552AAA-742F-49D0-904D-053C20130AB3}" dt="2023-06-08T16:58:58.855" v="385" actId="164"/>
          <ac:spMkLst>
            <pc:docMk/>
            <pc:sldMk cId="1010434369" sldId="277"/>
            <ac:spMk id="6" creationId="{5EDAA929-C454-179C-29E4-BBDE3D8EED54}"/>
          </ac:spMkLst>
        </pc:spChg>
        <pc:spChg chg="mod">
          <ac:chgData name="Desai, Stuti (Document Accessibility Specialist)" userId="4466d87a-2609-4fc0-b808-d10f4f45e676" providerId="ADAL" clId="{4B552AAA-742F-49D0-904D-053C20130AB3}" dt="2023-06-08T16:58:58.855" v="385" actId="164"/>
          <ac:spMkLst>
            <pc:docMk/>
            <pc:sldMk cId="1010434369" sldId="277"/>
            <ac:spMk id="7" creationId="{AC93D417-2A5E-AD94-6450-F39CC848C86F}"/>
          </ac:spMkLst>
        </pc:spChg>
        <pc:spChg chg="mod">
          <ac:chgData name="Desai, Stuti (Document Accessibility Specialist)" userId="4466d87a-2609-4fc0-b808-d10f4f45e676" providerId="ADAL" clId="{4B552AAA-742F-49D0-904D-053C20130AB3}" dt="2023-06-08T17:01:18.080" v="392" actId="164"/>
          <ac:spMkLst>
            <pc:docMk/>
            <pc:sldMk cId="1010434369" sldId="277"/>
            <ac:spMk id="9" creationId="{D7A1F7A9-51D5-77DD-C910-A612319642B0}"/>
          </ac:spMkLst>
        </pc:spChg>
        <pc:spChg chg="mod">
          <ac:chgData name="Desai, Stuti (Document Accessibility Specialist)" userId="4466d87a-2609-4fc0-b808-d10f4f45e676" providerId="ADAL" clId="{4B552AAA-742F-49D0-904D-053C20130AB3}" dt="2023-06-08T16:57:49.786" v="381" actId="962"/>
          <ac:spMkLst>
            <pc:docMk/>
            <pc:sldMk cId="1010434369" sldId="277"/>
            <ac:spMk id="18" creationId="{7FAB5DFE-F992-642D-01A5-EA57FFB10C2E}"/>
          </ac:spMkLst>
        </pc:spChg>
        <pc:spChg chg="mod">
          <ac:chgData name="Desai, Stuti (Document Accessibility Specialist)" userId="4466d87a-2609-4fc0-b808-d10f4f45e676" providerId="ADAL" clId="{4B552AAA-742F-49D0-904D-053C20130AB3}" dt="2023-06-08T16:57:52.904" v="382" actId="962"/>
          <ac:spMkLst>
            <pc:docMk/>
            <pc:sldMk cId="1010434369" sldId="277"/>
            <ac:spMk id="19" creationId="{DD7C4829-5FEF-E666-E801-BC5610F88FE4}"/>
          </ac:spMkLst>
        </pc:spChg>
        <pc:spChg chg="mod">
          <ac:chgData name="Desai, Stuti (Document Accessibility Specialist)" userId="4466d87a-2609-4fc0-b808-d10f4f45e676" providerId="ADAL" clId="{4B552AAA-742F-49D0-904D-053C20130AB3}" dt="2023-06-08T16:57:54.357" v="383" actId="962"/>
          <ac:spMkLst>
            <pc:docMk/>
            <pc:sldMk cId="1010434369" sldId="277"/>
            <ac:spMk id="24" creationId="{FD825D0A-6913-2E86-AACA-41595AC33C60}"/>
          </ac:spMkLst>
        </pc:spChg>
        <pc:grpChg chg="add mod">
          <ac:chgData name="Desai, Stuti (Document Accessibility Specialist)" userId="4466d87a-2609-4fc0-b808-d10f4f45e676" providerId="ADAL" clId="{4B552AAA-742F-49D0-904D-053C20130AB3}" dt="2023-06-08T16:59:31.253" v="386" actId="962"/>
          <ac:grpSpMkLst>
            <pc:docMk/>
            <pc:sldMk cId="1010434369" sldId="277"/>
            <ac:grpSpMk id="10" creationId="{5AF25AFF-D601-6140-78E4-6BA15081E9C0}"/>
          </ac:grpSpMkLst>
        </pc:grpChg>
        <pc:grpChg chg="add mod">
          <ac:chgData name="Desai, Stuti (Document Accessibility Specialist)" userId="4466d87a-2609-4fc0-b808-d10f4f45e676" providerId="ADAL" clId="{4B552AAA-742F-49D0-904D-053C20130AB3}" dt="2023-06-08T17:01:48.018" v="393" actId="962"/>
          <ac:grpSpMkLst>
            <pc:docMk/>
            <pc:sldMk cId="1010434369" sldId="277"/>
            <ac:grpSpMk id="11" creationId="{1CB22AD6-6016-4895-391D-09B1E1A3FD85}"/>
          </ac:grpSpMkLst>
        </pc:grpChg>
        <pc:picChg chg="mod">
          <ac:chgData name="Desai, Stuti (Document Accessibility Specialist)" userId="4466d87a-2609-4fc0-b808-d10f4f45e676" providerId="ADAL" clId="{4B552AAA-742F-49D0-904D-053C20130AB3}" dt="2023-06-08T17:00:44.516" v="391" actId="962"/>
          <ac:picMkLst>
            <pc:docMk/>
            <pc:sldMk cId="1010434369" sldId="277"/>
            <ac:picMk id="8" creationId="{07268041-8576-BE5A-FB46-A9B95C89DFF2}"/>
          </ac:picMkLst>
        </pc:picChg>
        <pc:picChg chg="mod">
          <ac:chgData name="Desai, Stuti (Document Accessibility Specialist)" userId="4466d87a-2609-4fc0-b808-d10f4f45e676" providerId="ADAL" clId="{4B552AAA-742F-49D0-904D-053C20130AB3}" dt="2023-06-08T17:02:01.422" v="394" actId="962"/>
          <ac:picMkLst>
            <pc:docMk/>
            <pc:sldMk cId="1010434369" sldId="277"/>
            <ac:picMk id="16" creationId="{4E90D21C-F8AC-5B6B-B0E7-EF78018BB907}"/>
          </ac:picMkLst>
        </pc:picChg>
        <pc:picChg chg="mod">
          <ac:chgData name="Desai, Stuti (Document Accessibility Specialist)" userId="4466d87a-2609-4fc0-b808-d10f4f45e676" providerId="ADAL" clId="{4B552AAA-742F-49D0-904D-053C20130AB3}" dt="2023-06-08T16:58:58.855" v="385" actId="164"/>
          <ac:picMkLst>
            <pc:docMk/>
            <pc:sldMk cId="1010434369" sldId="277"/>
            <ac:picMk id="17" creationId="{ABAAFD12-18A6-0157-CA9A-4709DE77A42B}"/>
          </ac:picMkLst>
        </pc:picChg>
        <pc:picChg chg="mod">
          <ac:chgData name="Desai, Stuti (Document Accessibility Specialist)" userId="4466d87a-2609-4fc0-b808-d10f4f45e676" providerId="ADAL" clId="{4B552AAA-742F-49D0-904D-053C20130AB3}" dt="2023-06-08T17:02:08.238" v="395" actId="962"/>
          <ac:picMkLst>
            <pc:docMk/>
            <pc:sldMk cId="1010434369" sldId="277"/>
            <ac:picMk id="23" creationId="{1E159F60-AFCB-0E0C-17DA-CF0C2625D1E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10BE6C-4C0C-8046-BBFD-371AD798216A}" type="datetimeFigureOut">
              <a:rPr lang="en-US" smtClean="0"/>
              <a:t>6/8/2023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EFCB1-D51F-8E41-88AA-D42180FBBA78}" type="slidenum">
              <a:rPr lang="en-US" smtClean="0"/>
              <a:t>‹#›</a:t>
            </a:fld>
            <a:endParaRPr lang="en-US"/>
          </a:p>
        </p:txBody>
      </p:sp>
    </p:spTree>
    <p:extLst>
      <p:ext uri="{BB962C8B-B14F-4D97-AF65-F5344CB8AC3E}">
        <p14:creationId xmlns:p14="http://schemas.microsoft.com/office/powerpoint/2010/main" val="73500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69A80-B453-4DCD-B462-91A479BC5A86}"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330DC-B386-407F-A825-77F368D7AC03}" type="slidenum">
              <a:rPr lang="en-US" smtClean="0"/>
              <a:t>‹#›</a:t>
            </a:fld>
            <a:endParaRPr lang="en-US"/>
          </a:p>
        </p:txBody>
      </p:sp>
    </p:spTree>
    <p:extLst>
      <p:ext uri="{BB962C8B-B14F-4D97-AF65-F5344CB8AC3E}">
        <p14:creationId xmlns:p14="http://schemas.microsoft.com/office/powerpoint/2010/main" val="295781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0330DC-B386-407F-A825-77F368D7AC03}" type="slidenum">
              <a:rPr lang="en-US" smtClean="0"/>
              <a:t>1</a:t>
            </a:fld>
            <a:endParaRPr lang="en-US"/>
          </a:p>
        </p:txBody>
      </p:sp>
    </p:spTree>
    <p:extLst>
      <p:ext uri="{BB962C8B-B14F-4D97-AF65-F5344CB8AC3E}">
        <p14:creationId xmlns:p14="http://schemas.microsoft.com/office/powerpoint/2010/main" val="178582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330DC-B386-407F-A825-77F368D7AC03}" type="slidenum">
              <a:rPr lang="en-US" smtClean="0"/>
              <a:t>3</a:t>
            </a:fld>
            <a:endParaRPr lang="en-US"/>
          </a:p>
        </p:txBody>
      </p:sp>
    </p:spTree>
    <p:extLst>
      <p:ext uri="{BB962C8B-B14F-4D97-AF65-F5344CB8AC3E}">
        <p14:creationId xmlns:p14="http://schemas.microsoft.com/office/powerpoint/2010/main" val="2081513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821374" y="4700763"/>
            <a:ext cx="2133600" cy="273844"/>
          </a:xfrm>
        </p:spPr>
        <p:txBody>
          <a:bodyPr/>
          <a:lstStyle/>
          <a:p>
            <a:fld id="{8ACDB3CC-F982-40F9-8DD6-BCC9AFBF44BD}" type="datetime1">
              <a:rPr lang="en-US" smtClean="0"/>
              <a:pPr/>
              <a:t>6/8/2023</a:t>
            </a:fld>
            <a:endParaRPr lang="en-US"/>
          </a:p>
        </p:txBody>
      </p:sp>
      <p:sp>
        <p:nvSpPr>
          <p:cNvPr id="6" name="Slide Number Placeholder 5"/>
          <p:cNvSpPr>
            <a:spLocks noGrp="1"/>
          </p:cNvSpPr>
          <p:nvPr>
            <p:ph type="sldNum" sz="quarter" idx="12"/>
          </p:nvPr>
        </p:nvSpPr>
        <p:spPr>
          <a:xfrm>
            <a:off x="7010400" y="4904185"/>
            <a:ext cx="2133600" cy="273844"/>
          </a:xfrm>
        </p:spPr>
        <p:txBody>
          <a:bodyPr/>
          <a:lstStyle/>
          <a:p>
            <a:fld id="{AF88E988-FB04-AB4E-BE5A-59F242AF7F7A}" type="slidenum">
              <a:rPr lang="en-US" smtClean="0"/>
              <a:t>‹#›</a:t>
            </a:fld>
            <a:endParaRPr lang="en-US"/>
          </a:p>
        </p:txBody>
      </p:sp>
      <p:pic>
        <p:nvPicPr>
          <p:cNvPr id="8" name="Picture 7">
            <a:extLst>
              <a:ext uri="{FF2B5EF4-FFF2-40B4-BE49-F238E27FC236}">
                <a16:creationId xmlns:a16="http://schemas.microsoft.com/office/drawing/2014/main" id="{BBB11D3F-0E4C-8296-3825-89174D27B262}"/>
              </a:ext>
            </a:extLst>
          </p:cNvPr>
          <p:cNvPicPr>
            <a:picLocks noChangeAspect="1"/>
          </p:cNvPicPr>
          <p:nvPr userDrawn="1"/>
        </p:nvPicPr>
        <p:blipFill rotWithShape="1">
          <a:blip r:embed="rId2"/>
          <a:srcRect t="1" r="20363" b="-13801"/>
          <a:stretch/>
        </p:blipFill>
        <p:spPr>
          <a:xfrm>
            <a:off x="248736" y="4779248"/>
            <a:ext cx="1699128" cy="195359"/>
          </a:xfrm>
          <a:prstGeom prst="rect">
            <a:avLst/>
          </a:prstGeom>
        </p:spPr>
      </p:pic>
      <p:pic>
        <p:nvPicPr>
          <p:cNvPr id="3" name="Picture 2">
            <a:extLst>
              <a:ext uri="{FF2B5EF4-FFF2-40B4-BE49-F238E27FC236}">
                <a16:creationId xmlns:a16="http://schemas.microsoft.com/office/drawing/2014/main" id="{1EFAE651-2CCA-9C04-08E8-A97B073FBFC0}"/>
              </a:ext>
            </a:extLst>
          </p:cNvPr>
          <p:cNvPicPr>
            <a:picLocks noChangeAspect="1"/>
          </p:cNvPicPr>
          <p:nvPr userDrawn="1"/>
        </p:nvPicPr>
        <p:blipFill rotWithShape="1">
          <a:blip r:embed="rId3"/>
          <a:srcRect l="78939" t="-49740" b="1"/>
          <a:stretch/>
        </p:blipFill>
        <p:spPr>
          <a:xfrm>
            <a:off x="1947864" y="4688063"/>
            <a:ext cx="480529" cy="273844"/>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31459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656F7-E2D5-EF4D-B3EB-3635D9B80BFE}"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698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03379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656F7-E2D5-EF4D-B3EB-3635D9B80BFE}"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5846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656F7-E2D5-EF4D-B3EB-3635D9B80BFE}"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475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4937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28348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5394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457200" y="1244277"/>
            <a:ext cx="4038600" cy="339407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44277"/>
            <a:ext cx="4038600" cy="3394075"/>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5" name="Date Placeholder 4"/>
          <p:cNvSpPr>
            <a:spLocks noGrp="1"/>
          </p:cNvSpPr>
          <p:nvPr>
            <p:ph type="dt" sz="half" idx="10"/>
          </p:nvPr>
        </p:nvSpPr>
        <p:spPr/>
        <p:txBody>
          <a:bodyPr/>
          <a:lstStyle/>
          <a:p>
            <a:fld id="{3C30CA21-89C5-A040-B01E-D208A7FA3D8D}"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Text Placeholder 2"/>
          <p:cNvSpPr>
            <a:spLocks noGrp="1"/>
          </p:cNvSpPr>
          <p:nvPr>
            <p:ph type="body" idx="1" hasCustomPrompt="1"/>
          </p:nvPr>
        </p:nvSpPr>
        <p:spPr>
          <a:xfrm>
            <a:off x="457200" y="1150938"/>
            <a:ext cx="4040188"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p:cNvSpPr>
            <a:spLocks noGrp="1"/>
          </p:cNvSpPr>
          <p:nvPr>
            <p:ph sz="half" idx="2"/>
          </p:nvPr>
        </p:nvSpPr>
        <p:spPr>
          <a:xfrm>
            <a:off x="457200" y="1631950"/>
            <a:ext cx="4040188"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1150938"/>
            <a:ext cx="4041775"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p:cNvSpPr>
            <a:spLocks noGrp="1"/>
          </p:cNvSpPr>
          <p:nvPr>
            <p:ph sz="quarter" idx="4"/>
          </p:nvPr>
        </p:nvSpPr>
        <p:spPr>
          <a:xfrm>
            <a:off x="4645025" y="1631950"/>
            <a:ext cx="4041775"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85756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1301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7989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5764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0748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20015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244277"/>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6/8/2023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01656F7-E2D5-EF4D-B3EB-3635D9B80BFE}" type="datetimeFigureOut">
              <a:rPr lang="en-US" smtClean="0"/>
              <a:t>6/8/2023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echsupport@uconn.edu" TargetMode="External"/><Relationship Id="rId2" Type="http://schemas.openxmlformats.org/officeDocument/2006/relationships/hyperlink" Target="mailto:receipts@expenseit.com" TargetMode="External"/><Relationship Id="rId1" Type="http://schemas.openxmlformats.org/officeDocument/2006/relationships/slideLayout" Target="../slideLayouts/slideLayout2.xml"/><Relationship Id="rId6" Type="http://schemas.openxmlformats.org/officeDocument/2006/relationships/hyperlink" Target="https://itstatus.uconn.edu/" TargetMode="External"/><Relationship Id="rId5" Type="http://schemas.openxmlformats.org/officeDocument/2006/relationships/hyperlink" Target="https://travel.uconn.edu/training-and-resources/" TargetMode="External"/><Relationship Id="rId4" Type="http://schemas.openxmlformats.org/officeDocument/2006/relationships/hyperlink" Target="mailto:travel@ucon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first.last@uconn.edu" TargetMode="External"/><Relationship Id="rId5" Type="http://schemas.openxmlformats.org/officeDocument/2006/relationships/image" Target="../media/image7.jpeg"/><Relationship Id="rId4" Type="http://schemas.openxmlformats.org/officeDocument/2006/relationships/hyperlink" Target="mailto:NetID@uconn.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B60A-4708-5A2C-0861-2022287F3FE6}"/>
              </a:ext>
            </a:extLst>
          </p:cNvPr>
          <p:cNvSpPr>
            <a:spLocks noGrp="1"/>
          </p:cNvSpPr>
          <p:nvPr>
            <p:ph type="title" idx="4294967295"/>
          </p:nvPr>
        </p:nvSpPr>
        <p:spPr/>
        <p:txBody>
          <a:bodyPr/>
          <a:lstStyle/>
          <a:p>
            <a:r>
              <a:rPr lang="en-US" dirty="0"/>
              <a:t>It’s A Trip!</a:t>
            </a:r>
          </a:p>
        </p:txBody>
      </p:sp>
      <p:sp>
        <p:nvSpPr>
          <p:cNvPr id="5" name="Title 1"/>
          <p:cNvSpPr txBox="1">
            <a:spLocks/>
          </p:cNvSpPr>
          <p:nvPr/>
        </p:nvSpPr>
        <p:spPr>
          <a:xfrm>
            <a:off x="457200" y="1847122"/>
            <a:ext cx="8229600" cy="857250"/>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800">
                <a:solidFill>
                  <a:schemeClr val="tx1"/>
                </a:solidFill>
              </a:rPr>
              <a:t>How to make Returning from Travel Easier with the Concur Mobile App</a:t>
            </a:r>
            <a:endParaRPr lang="en-US">
              <a:solidFill>
                <a:schemeClr val="tx1"/>
              </a:solidFill>
            </a:endParaRPr>
          </a:p>
        </p:txBody>
      </p:sp>
      <p:sp>
        <p:nvSpPr>
          <p:cNvPr id="6" name="Title 1"/>
          <p:cNvSpPr txBox="1">
            <a:spLocks/>
          </p:cNvSpPr>
          <p:nvPr/>
        </p:nvSpPr>
        <p:spPr>
          <a:xfrm>
            <a:off x="457200" y="3086824"/>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400">
                <a:solidFill>
                  <a:schemeClr val="bg1">
                    <a:lumMod val="50000"/>
                  </a:schemeClr>
                </a:solidFill>
              </a:rPr>
              <a:t>Brett Paulson &amp; Bryon Moore, Financial Systems</a:t>
            </a:r>
          </a:p>
        </p:txBody>
      </p:sp>
    </p:spTree>
    <p:extLst>
      <p:ext uri="{BB962C8B-B14F-4D97-AF65-F5344CB8AC3E}">
        <p14:creationId xmlns:p14="http://schemas.microsoft.com/office/powerpoint/2010/main" val="44067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A143-1EF3-665F-ACEB-8353360FF88D}"/>
              </a:ext>
            </a:extLst>
          </p:cNvPr>
          <p:cNvSpPr>
            <a:spLocks noGrp="1"/>
          </p:cNvSpPr>
          <p:nvPr>
            <p:ph type="title"/>
          </p:nvPr>
        </p:nvSpPr>
        <p:spPr/>
        <p:txBody>
          <a:bodyPr>
            <a:normAutofit/>
          </a:bodyPr>
          <a:lstStyle/>
          <a:p>
            <a:r>
              <a:rPr lang="en-US" sz="2800" dirty="0"/>
              <a:t>Check your Profile Settings!</a:t>
            </a:r>
          </a:p>
        </p:txBody>
      </p:sp>
      <p:sp>
        <p:nvSpPr>
          <p:cNvPr id="16" name="TextBox 15">
            <a:extLst>
              <a:ext uri="{FF2B5EF4-FFF2-40B4-BE49-F238E27FC236}">
                <a16:creationId xmlns:a16="http://schemas.microsoft.com/office/drawing/2014/main" id="{10E7C6EA-1A50-4B35-2681-4DC3D460F6D1}"/>
              </a:ext>
            </a:extLst>
          </p:cNvPr>
          <p:cNvSpPr txBox="1"/>
          <p:nvPr/>
        </p:nvSpPr>
        <p:spPr>
          <a:xfrm>
            <a:off x="209062" y="1180174"/>
            <a:ext cx="4530967" cy="206210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a:cs typeface="Calibri"/>
              </a:rPr>
              <a:t>1. Make sure your email is verified in your Concur Profile:</a:t>
            </a:r>
          </a:p>
          <a:p>
            <a:pPr algn="ctr"/>
            <a:endParaRPr lang="en-US" sz="1600">
              <a:cs typeface="Calibri"/>
            </a:endParaRPr>
          </a:p>
          <a:p>
            <a:pPr algn="ctr"/>
            <a:r>
              <a:rPr lang="en-US" sz="1600">
                <a:cs typeface="Calibri"/>
              </a:rPr>
              <a:t>Profile Settings &gt; Email Addresses (Under Your Information)</a:t>
            </a:r>
          </a:p>
          <a:p>
            <a:pPr algn="ctr"/>
            <a:endParaRPr lang="en-US" sz="1600">
              <a:cs typeface="Calibri"/>
            </a:endParaRPr>
          </a:p>
          <a:p>
            <a:pPr algn="ctr"/>
            <a:r>
              <a:rPr lang="en-US" sz="1600">
                <a:cs typeface="Calibri"/>
              </a:rPr>
              <a:t>If your email's verification status is not "Verified", follow the instructions in the section's FAQs</a:t>
            </a:r>
          </a:p>
        </p:txBody>
      </p:sp>
      <p:pic>
        <p:nvPicPr>
          <p:cNvPr id="5" name="Picture 5" descr="Screenshot of the Email Addresses section of Concur profile settings">
            <a:extLst>
              <a:ext uri="{FF2B5EF4-FFF2-40B4-BE49-F238E27FC236}">
                <a16:creationId xmlns:a16="http://schemas.microsoft.com/office/drawing/2014/main" id="{42B30DE2-DCB9-B194-56EF-6A2A0603A86B}"/>
              </a:ext>
            </a:extLst>
          </p:cNvPr>
          <p:cNvPicPr>
            <a:picLocks noChangeAspect="1"/>
          </p:cNvPicPr>
          <p:nvPr/>
        </p:nvPicPr>
        <p:blipFill>
          <a:blip r:embed="rId2"/>
          <a:stretch>
            <a:fillRect/>
          </a:stretch>
        </p:blipFill>
        <p:spPr>
          <a:xfrm>
            <a:off x="382588" y="3216275"/>
            <a:ext cx="4354512" cy="1925638"/>
          </a:xfrm>
          <a:prstGeom prst="rect">
            <a:avLst/>
          </a:prstGeom>
          <a:ln w="6350">
            <a:solidFill>
              <a:schemeClr val="tx1"/>
            </a:solidFill>
          </a:ln>
        </p:spPr>
      </p:pic>
      <p:sp>
        <p:nvSpPr>
          <p:cNvPr id="23" name="TextBox 22">
            <a:extLst>
              <a:ext uri="{FF2B5EF4-FFF2-40B4-BE49-F238E27FC236}">
                <a16:creationId xmlns:a16="http://schemas.microsoft.com/office/drawing/2014/main" id="{B0E953FA-AB61-058A-EDB4-C7DAE5080CEA}"/>
              </a:ext>
            </a:extLst>
          </p:cNvPr>
          <p:cNvSpPr txBox="1"/>
          <p:nvPr/>
        </p:nvSpPr>
        <p:spPr>
          <a:xfrm>
            <a:off x="4955687" y="1176286"/>
            <a:ext cx="3856279" cy="181588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a:cs typeface="Calibri"/>
              </a:rPr>
              <a:t>2. Make sure you have E-Receipts turned on:</a:t>
            </a:r>
          </a:p>
          <a:p>
            <a:pPr algn="ctr"/>
            <a:endParaRPr lang="en-US" sz="1600">
              <a:cs typeface="Calibri"/>
            </a:endParaRPr>
          </a:p>
          <a:p>
            <a:pPr algn="ctr"/>
            <a:r>
              <a:rPr lang="en-US" sz="1600">
                <a:cs typeface="Calibri"/>
              </a:rPr>
              <a:t>Profile Settings &gt; E-Receipt Activation (Under Other Settings)</a:t>
            </a:r>
          </a:p>
          <a:p>
            <a:pPr algn="ctr"/>
            <a:endParaRPr lang="en-US" sz="1600">
              <a:cs typeface="Calibri"/>
            </a:endParaRPr>
          </a:p>
          <a:p>
            <a:pPr algn="ctr"/>
            <a:r>
              <a:rPr lang="en-US" sz="1600">
                <a:cs typeface="Calibri"/>
              </a:rPr>
              <a:t>If you see the below message, click the "Enable" button to activate E-Receipts</a:t>
            </a:r>
          </a:p>
        </p:txBody>
      </p:sp>
      <p:pic>
        <p:nvPicPr>
          <p:cNvPr id="6" name="Picture 6" descr="Screenshot of the E-Receipt Activation section of Concur profile settings">
            <a:extLst>
              <a:ext uri="{FF2B5EF4-FFF2-40B4-BE49-F238E27FC236}">
                <a16:creationId xmlns:a16="http://schemas.microsoft.com/office/drawing/2014/main" id="{37367EA6-E3DF-9D4D-867A-C27A1E2ED30B}"/>
              </a:ext>
            </a:extLst>
          </p:cNvPr>
          <p:cNvPicPr>
            <a:picLocks noChangeAspect="1"/>
          </p:cNvPicPr>
          <p:nvPr/>
        </p:nvPicPr>
        <p:blipFill>
          <a:blip r:embed="rId3"/>
          <a:stretch>
            <a:fillRect/>
          </a:stretch>
        </p:blipFill>
        <p:spPr>
          <a:xfrm>
            <a:off x="4835525" y="3213663"/>
            <a:ext cx="4037012" cy="1168862"/>
          </a:xfrm>
          <a:prstGeom prst="rect">
            <a:avLst/>
          </a:prstGeom>
          <a:ln w="6350">
            <a:solidFill>
              <a:schemeClr val="tx1"/>
            </a:solidFill>
          </a:ln>
        </p:spPr>
      </p:pic>
    </p:spTree>
    <p:extLst>
      <p:ext uri="{BB962C8B-B14F-4D97-AF65-F5344CB8AC3E}">
        <p14:creationId xmlns:p14="http://schemas.microsoft.com/office/powerpoint/2010/main" val="250905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A143-1EF3-665F-ACEB-8353360FF88D}"/>
              </a:ext>
            </a:extLst>
          </p:cNvPr>
          <p:cNvSpPr>
            <a:spLocks noGrp="1"/>
          </p:cNvSpPr>
          <p:nvPr>
            <p:ph type="title"/>
          </p:nvPr>
        </p:nvSpPr>
        <p:spPr/>
        <p:txBody>
          <a:bodyPr>
            <a:normAutofit/>
          </a:bodyPr>
          <a:lstStyle/>
          <a:p>
            <a:r>
              <a:rPr lang="en-US" sz="2800" dirty="0"/>
              <a:t>Adding Receipts via Email</a:t>
            </a:r>
            <a:endParaRPr lang="en-US" dirty="0"/>
          </a:p>
        </p:txBody>
      </p:sp>
      <p:sp>
        <p:nvSpPr>
          <p:cNvPr id="16" name="TextBox 15">
            <a:extLst>
              <a:ext uri="{FF2B5EF4-FFF2-40B4-BE49-F238E27FC236}">
                <a16:creationId xmlns:a16="http://schemas.microsoft.com/office/drawing/2014/main" id="{10E7C6EA-1A50-4B35-2681-4DC3D460F6D1}"/>
              </a:ext>
            </a:extLst>
          </p:cNvPr>
          <p:cNvSpPr txBox="1"/>
          <p:nvPr/>
        </p:nvSpPr>
        <p:spPr>
          <a:xfrm>
            <a:off x="274498" y="1444172"/>
            <a:ext cx="2901455" cy="107721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a:cs typeface="Calibri"/>
              </a:rPr>
              <a:t>1.Open a new email, or forward an existing email with receipts@expenseit.com in the "To" field. Attach your receipt(s).</a:t>
            </a:r>
          </a:p>
        </p:txBody>
      </p:sp>
      <p:sp>
        <p:nvSpPr>
          <p:cNvPr id="18" name="TextBox 17">
            <a:extLst>
              <a:ext uri="{FF2B5EF4-FFF2-40B4-BE49-F238E27FC236}">
                <a16:creationId xmlns:a16="http://schemas.microsoft.com/office/drawing/2014/main" id="{B010933E-3105-CA56-EB3E-91CAA9038249}"/>
              </a:ext>
            </a:extLst>
          </p:cNvPr>
          <p:cNvSpPr txBox="1"/>
          <p:nvPr/>
        </p:nvSpPr>
        <p:spPr>
          <a:xfrm>
            <a:off x="116522" y="2733021"/>
            <a:ext cx="3221279" cy="206210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a:cs typeface="Calibri"/>
              </a:rPr>
              <a:t>2. If you are uploading a receipt for another employee, enter their email in the Subject line</a:t>
            </a:r>
          </a:p>
          <a:p>
            <a:pPr algn="ctr"/>
            <a:endParaRPr lang="en-US" sz="1600">
              <a:cs typeface="Calibri"/>
            </a:endParaRPr>
          </a:p>
          <a:p>
            <a:pPr algn="ctr"/>
            <a:r>
              <a:rPr lang="en-US" sz="1600">
                <a:cs typeface="Calibri"/>
              </a:rPr>
              <a:t>Note: You must be setup as the traveler's delegate, and email address  in both profiles must be verified</a:t>
            </a:r>
          </a:p>
        </p:txBody>
      </p:sp>
      <p:cxnSp>
        <p:nvCxnSpPr>
          <p:cNvPr id="6" name="Straight Arrow Connector 5">
            <a:extLst>
              <a:ext uri="{FF2B5EF4-FFF2-40B4-BE49-F238E27FC236}">
                <a16:creationId xmlns:a16="http://schemas.microsoft.com/office/drawing/2014/main" id="{E4EF177B-8398-9A4C-CF89-D0726AD60F09}"/>
              </a:ext>
              <a:ext uri="{C183D7F6-B498-43B3-948B-1728B52AA6E4}">
                <adec:decorative xmlns:adec="http://schemas.microsoft.com/office/drawing/2017/decorative" val="1"/>
              </a:ext>
            </a:extLst>
          </p:cNvPr>
          <p:cNvCxnSpPr>
            <a:endCxn id="5" idx="2"/>
          </p:cNvCxnSpPr>
          <p:nvPr/>
        </p:nvCxnSpPr>
        <p:spPr>
          <a:xfrm flipV="1">
            <a:off x="2519046" y="2553368"/>
            <a:ext cx="1205556" cy="825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 name="Group 2" descr="Screenshot of a new email in outlook where the subject line is the employee's email address.">
            <a:extLst>
              <a:ext uri="{FF2B5EF4-FFF2-40B4-BE49-F238E27FC236}">
                <a16:creationId xmlns:a16="http://schemas.microsoft.com/office/drawing/2014/main" id="{82764A14-545F-677E-BF21-2C2913A9927A}"/>
              </a:ext>
            </a:extLst>
          </p:cNvPr>
          <p:cNvGrpSpPr/>
          <p:nvPr/>
        </p:nvGrpSpPr>
        <p:grpSpPr>
          <a:xfrm>
            <a:off x="3290747" y="1419869"/>
            <a:ext cx="5790365" cy="3051392"/>
            <a:chOff x="3290747" y="1419869"/>
            <a:chExt cx="5790365" cy="3051392"/>
          </a:xfrm>
        </p:grpSpPr>
        <p:pic>
          <p:nvPicPr>
            <p:cNvPr id="9" name="Picture 8" descr="Screenshot of new email in outlook ">
              <a:extLst>
                <a:ext uri="{FF2B5EF4-FFF2-40B4-BE49-F238E27FC236}">
                  <a16:creationId xmlns:a16="http://schemas.microsoft.com/office/drawing/2014/main" id="{D52089E1-EE18-6DB9-63CB-1E3871837232}"/>
                </a:ext>
              </a:extLst>
            </p:cNvPr>
            <p:cNvPicPr>
              <a:picLocks noChangeAspect="1"/>
            </p:cNvPicPr>
            <p:nvPr/>
          </p:nvPicPr>
          <p:blipFill>
            <a:blip r:embed="rId2"/>
            <a:srcRect/>
            <a:stretch/>
          </p:blipFill>
          <p:spPr>
            <a:xfrm>
              <a:off x="3290747" y="1419869"/>
              <a:ext cx="5790365" cy="3051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descr="Highlighting the traveler's email in the subject line of an email">
              <a:extLst>
                <a:ext uri="{FF2B5EF4-FFF2-40B4-BE49-F238E27FC236}">
                  <a16:creationId xmlns:a16="http://schemas.microsoft.com/office/drawing/2014/main" id="{F5E243D7-2D63-70A4-9AED-EA6A18F82D57}"/>
                </a:ext>
              </a:extLst>
            </p:cNvPr>
            <p:cNvSpPr/>
            <p:nvPr/>
          </p:nvSpPr>
          <p:spPr>
            <a:xfrm>
              <a:off x="3724602" y="2401761"/>
              <a:ext cx="1180367" cy="30321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id="{1BAA232C-5224-CD46-DCF0-157FB1A03B31}"/>
              </a:ext>
            </a:extLst>
          </p:cNvPr>
          <p:cNvSpPr txBox="1"/>
          <p:nvPr/>
        </p:nvSpPr>
        <p:spPr>
          <a:xfrm>
            <a:off x="5178347" y="3185067"/>
            <a:ext cx="3565602" cy="1015663"/>
          </a:xfrm>
          <a:prstGeom prst="rect">
            <a:avLst/>
          </a:prstGeom>
          <a:noFill/>
          <a:ln w="63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Be aware of the receipt limitations:</a:t>
            </a:r>
          </a:p>
          <a:p>
            <a:endParaRPr lang="en-US" sz="1200">
              <a:cs typeface="Calibri"/>
            </a:endParaRPr>
          </a:p>
          <a:p>
            <a:r>
              <a:rPr lang="en-US" sz="1200">
                <a:cs typeface="Calibri"/>
              </a:rPr>
              <a:t>Accepted File Types: .</a:t>
            </a:r>
            <a:r>
              <a:rPr lang="en-US" sz="1200" err="1">
                <a:cs typeface="Calibri"/>
              </a:rPr>
              <a:t>png</a:t>
            </a:r>
            <a:r>
              <a:rPr lang="en-US" sz="1200">
                <a:cs typeface="Calibri"/>
              </a:rPr>
              <a:t>, .jpg, .jpeg, .pdf, .</a:t>
            </a:r>
            <a:r>
              <a:rPr lang="en-US" sz="1200" err="1">
                <a:cs typeface="Calibri"/>
              </a:rPr>
              <a:t>tif</a:t>
            </a:r>
            <a:r>
              <a:rPr lang="en-US" sz="1200">
                <a:cs typeface="Calibri"/>
              </a:rPr>
              <a:t> or .tiff.</a:t>
            </a:r>
          </a:p>
          <a:p>
            <a:endParaRPr lang="en-US" sz="1200">
              <a:cs typeface="Calibri"/>
            </a:endParaRPr>
          </a:p>
          <a:p>
            <a:r>
              <a:rPr lang="en-US" sz="1200">
                <a:cs typeface="Calibri"/>
              </a:rPr>
              <a:t>File Size Limit: 5MB</a:t>
            </a:r>
          </a:p>
        </p:txBody>
      </p:sp>
      <p:sp>
        <p:nvSpPr>
          <p:cNvPr id="7" name="TextBox 6">
            <a:extLst>
              <a:ext uri="{FF2B5EF4-FFF2-40B4-BE49-F238E27FC236}">
                <a16:creationId xmlns:a16="http://schemas.microsoft.com/office/drawing/2014/main" id="{44875A2C-D927-7537-6A85-1F3143BE5ECC}"/>
              </a:ext>
            </a:extLst>
          </p:cNvPr>
          <p:cNvSpPr txBox="1"/>
          <p:nvPr/>
        </p:nvSpPr>
        <p:spPr>
          <a:xfrm>
            <a:off x="4118981" y="4592907"/>
            <a:ext cx="43113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*Go to the Mobile App to use </a:t>
            </a:r>
            <a:r>
              <a:rPr lang="en-US" sz="1200" err="1">
                <a:cs typeface="Calibri"/>
              </a:rPr>
              <a:t>ExpenseIt</a:t>
            </a:r>
            <a:r>
              <a:rPr lang="en-US" sz="1200">
                <a:cs typeface="Calibri"/>
              </a:rPr>
              <a:t> on any emailed receipts*</a:t>
            </a:r>
            <a:endParaRPr lang="en-US" sz="1200"/>
          </a:p>
        </p:txBody>
      </p:sp>
    </p:spTree>
    <p:extLst>
      <p:ext uri="{BB962C8B-B14F-4D97-AF65-F5344CB8AC3E}">
        <p14:creationId xmlns:p14="http://schemas.microsoft.com/office/powerpoint/2010/main" val="226208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A143-1EF3-665F-ACEB-8353360FF88D}"/>
              </a:ext>
            </a:extLst>
          </p:cNvPr>
          <p:cNvSpPr>
            <a:spLocks noGrp="1"/>
          </p:cNvSpPr>
          <p:nvPr>
            <p:ph type="title"/>
          </p:nvPr>
        </p:nvSpPr>
        <p:spPr>
          <a:xfrm>
            <a:off x="457200" y="206375"/>
            <a:ext cx="8229600" cy="857250"/>
          </a:xfrm>
        </p:spPr>
        <p:txBody>
          <a:bodyPr vert="horz" lIns="91440" tIns="45720" rIns="91440" bIns="45720" rtlCol="0" anchor="ctr">
            <a:normAutofit/>
          </a:bodyPr>
          <a:lstStyle/>
          <a:p>
            <a:r>
              <a:rPr lang="en-US" sz="2800" kern="1200" dirty="0">
                <a:latin typeface="Arial"/>
                <a:ea typeface="+mj-ea"/>
                <a:cs typeface="Arial"/>
              </a:rPr>
              <a:t>Check your Delegates</a:t>
            </a:r>
            <a:endParaRPr lang="en-US" sz="2800" kern="1200" dirty="0">
              <a:latin typeface="Arial"/>
              <a:cs typeface="Arial"/>
            </a:endParaRPr>
          </a:p>
        </p:txBody>
      </p:sp>
      <p:sp>
        <p:nvSpPr>
          <p:cNvPr id="4" name="TextBox 3">
            <a:extLst>
              <a:ext uri="{FF2B5EF4-FFF2-40B4-BE49-F238E27FC236}">
                <a16:creationId xmlns:a16="http://schemas.microsoft.com/office/drawing/2014/main" id="{EC781AF3-B6C5-ED08-E238-B094E96687C0}"/>
              </a:ext>
            </a:extLst>
          </p:cNvPr>
          <p:cNvSpPr txBox="1"/>
          <p:nvPr/>
        </p:nvSpPr>
        <p:spPr>
          <a:xfrm>
            <a:off x="457200" y="1244277"/>
            <a:ext cx="4038600" cy="33940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Bef>
                <a:spcPct val="20000"/>
              </a:spcBef>
              <a:buFont typeface="Arial"/>
            </a:pPr>
            <a:r>
              <a:rPr lang="en-US" sz="1600">
                <a:latin typeface="Arial"/>
                <a:cs typeface="Arial"/>
              </a:rPr>
              <a:t>Make sure your delegates are set in your Concur Profile:</a:t>
            </a:r>
            <a:endParaRPr lang="en-US"/>
          </a:p>
          <a:p>
            <a:pPr algn="ctr">
              <a:lnSpc>
                <a:spcPct val="90000"/>
              </a:lnSpc>
              <a:spcBef>
                <a:spcPct val="20000"/>
              </a:spcBef>
              <a:buFont typeface="Arial"/>
            </a:pPr>
            <a:endParaRPr lang="en-US" sz="1600">
              <a:latin typeface="Arial"/>
              <a:cs typeface="Arial"/>
            </a:endParaRPr>
          </a:p>
          <a:p>
            <a:pPr algn="ctr">
              <a:lnSpc>
                <a:spcPct val="90000"/>
              </a:lnSpc>
              <a:spcBef>
                <a:spcPct val="20000"/>
              </a:spcBef>
              <a:buFont typeface="Arial"/>
            </a:pPr>
            <a:r>
              <a:rPr lang="en-US" sz="1600">
                <a:latin typeface="Arial"/>
                <a:cs typeface="Arial"/>
              </a:rPr>
              <a:t>Profile Settings &gt; Expense Delegates (Under Expense Settings)</a:t>
            </a:r>
          </a:p>
          <a:p>
            <a:pPr algn="ctr">
              <a:lnSpc>
                <a:spcPct val="90000"/>
              </a:lnSpc>
              <a:spcBef>
                <a:spcPct val="20000"/>
              </a:spcBef>
              <a:buFont typeface="Arial"/>
            </a:pPr>
            <a:endParaRPr lang="en-US" sz="1600">
              <a:latin typeface="Arial"/>
              <a:cs typeface="Arial"/>
            </a:endParaRPr>
          </a:p>
          <a:p>
            <a:pPr algn="ctr">
              <a:lnSpc>
                <a:spcPct val="90000"/>
              </a:lnSpc>
              <a:spcBef>
                <a:spcPct val="20000"/>
              </a:spcBef>
              <a:buFont typeface="Arial"/>
            </a:pPr>
            <a:r>
              <a:rPr lang="en-US" sz="1600">
                <a:latin typeface="Arial"/>
                <a:cs typeface="Arial"/>
              </a:rPr>
              <a:t>If your delegate is not listed, click "Add", search by NetID or Name, select your delegate.</a:t>
            </a:r>
          </a:p>
          <a:p>
            <a:pPr algn="ctr">
              <a:lnSpc>
                <a:spcPct val="90000"/>
              </a:lnSpc>
              <a:spcBef>
                <a:spcPct val="20000"/>
              </a:spcBef>
              <a:buFont typeface="Arial"/>
            </a:pPr>
            <a:endParaRPr lang="en-US" sz="1600">
              <a:latin typeface="Arial"/>
              <a:cs typeface="Arial"/>
            </a:endParaRPr>
          </a:p>
          <a:p>
            <a:pPr algn="ctr">
              <a:lnSpc>
                <a:spcPct val="90000"/>
              </a:lnSpc>
              <a:spcBef>
                <a:spcPct val="20000"/>
              </a:spcBef>
              <a:buFont typeface="Arial"/>
            </a:pPr>
            <a:r>
              <a:rPr lang="en-US" sz="1600">
                <a:latin typeface="Arial"/>
                <a:cs typeface="Arial"/>
              </a:rPr>
              <a:t>"Can Prepare" and "Can View Receipts" boxes must be checked for the appropriate delegate(s).</a:t>
            </a:r>
          </a:p>
        </p:txBody>
      </p:sp>
      <p:pic>
        <p:nvPicPr>
          <p:cNvPr id="5" name="Picture 5" descr="Screenshot of the Expense Delegate section of Concur profile settings">
            <a:extLst>
              <a:ext uri="{FF2B5EF4-FFF2-40B4-BE49-F238E27FC236}">
                <a16:creationId xmlns:a16="http://schemas.microsoft.com/office/drawing/2014/main" id="{B560F6E7-E1F5-CD41-89C8-C175CE5AB55F}"/>
              </a:ext>
            </a:extLst>
          </p:cNvPr>
          <p:cNvPicPr>
            <a:picLocks noChangeAspect="1"/>
          </p:cNvPicPr>
          <p:nvPr/>
        </p:nvPicPr>
        <p:blipFill>
          <a:blip r:embed="rId2"/>
          <a:stretch>
            <a:fillRect/>
          </a:stretch>
        </p:blipFill>
        <p:spPr>
          <a:xfrm>
            <a:off x="4648200" y="2297266"/>
            <a:ext cx="4260850" cy="122459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566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A143-1EF3-665F-ACEB-8353360FF88D}"/>
              </a:ext>
            </a:extLst>
          </p:cNvPr>
          <p:cNvSpPr>
            <a:spLocks noGrp="1"/>
          </p:cNvSpPr>
          <p:nvPr>
            <p:ph type="title"/>
          </p:nvPr>
        </p:nvSpPr>
        <p:spPr>
          <a:xfrm>
            <a:off x="457200" y="206375"/>
            <a:ext cx="8229600" cy="857250"/>
          </a:xfrm>
        </p:spPr>
        <p:txBody>
          <a:bodyPr vert="horz" lIns="91440" tIns="45720" rIns="91440" bIns="45720" rtlCol="0" anchor="ctr">
            <a:normAutofit/>
          </a:bodyPr>
          <a:lstStyle/>
          <a:p>
            <a:r>
              <a:rPr lang="en-US" sz="2800" dirty="0"/>
              <a:t>BONUS - Intro to TripIt</a:t>
            </a:r>
            <a:endParaRPr lang="en-US" sz="2800" kern="1200" dirty="0">
              <a:latin typeface="Arial"/>
              <a:cs typeface="Arial"/>
            </a:endParaRPr>
          </a:p>
        </p:txBody>
      </p:sp>
      <p:sp>
        <p:nvSpPr>
          <p:cNvPr id="4" name="TextBox 3">
            <a:extLst>
              <a:ext uri="{FF2B5EF4-FFF2-40B4-BE49-F238E27FC236}">
                <a16:creationId xmlns:a16="http://schemas.microsoft.com/office/drawing/2014/main" id="{8D755E43-5A38-9FD3-AB3C-2A623C191028}"/>
              </a:ext>
            </a:extLst>
          </p:cNvPr>
          <p:cNvSpPr txBox="1"/>
          <p:nvPr/>
        </p:nvSpPr>
        <p:spPr>
          <a:xfrm>
            <a:off x="457200" y="1244277"/>
            <a:ext cx="4038600" cy="33940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Bef>
                <a:spcPct val="20000"/>
              </a:spcBef>
              <a:buFont typeface="Arial"/>
            </a:pPr>
            <a:r>
              <a:rPr lang="en-US" sz="1400">
                <a:latin typeface="Arial"/>
                <a:cs typeface="Arial"/>
              </a:rPr>
              <a:t>Download the TripIt App as an extra resource to assist you with travel. The app can help you with:</a:t>
            </a:r>
          </a:p>
          <a:p>
            <a:pPr algn="ctr">
              <a:lnSpc>
                <a:spcPct val="90000"/>
              </a:lnSpc>
              <a:spcBef>
                <a:spcPct val="20000"/>
              </a:spcBef>
            </a:pPr>
            <a:endParaRPr lang="en-US" sz="1400">
              <a:latin typeface="Arial"/>
              <a:cs typeface="Arial"/>
            </a:endParaRPr>
          </a:p>
          <a:p>
            <a:pPr marL="285750" indent="-285750">
              <a:lnSpc>
                <a:spcPct val="90000"/>
              </a:lnSpc>
              <a:spcBef>
                <a:spcPct val="20000"/>
              </a:spcBef>
              <a:buFont typeface="Arial"/>
              <a:buChar char="•"/>
            </a:pPr>
            <a:r>
              <a:rPr lang="en-US" sz="1200">
                <a:latin typeface="Arial"/>
                <a:cs typeface="Arial"/>
              </a:rPr>
              <a:t>Keeping your different trips and segments organized. Flights, Hotels, Car Rentals and Train Tickets.</a:t>
            </a:r>
          </a:p>
          <a:p>
            <a:pPr marL="285750" indent="-285750">
              <a:lnSpc>
                <a:spcPct val="90000"/>
              </a:lnSpc>
              <a:spcBef>
                <a:spcPct val="20000"/>
              </a:spcBef>
              <a:buFont typeface="Arial"/>
              <a:buChar char="•"/>
            </a:pPr>
            <a:endParaRPr lang="en-US" sz="1200">
              <a:latin typeface="Arial"/>
              <a:cs typeface="Arial"/>
            </a:endParaRPr>
          </a:p>
          <a:p>
            <a:pPr marL="285750" indent="-285750">
              <a:lnSpc>
                <a:spcPct val="90000"/>
              </a:lnSpc>
              <a:spcBef>
                <a:spcPct val="20000"/>
              </a:spcBef>
              <a:buFont typeface="Arial"/>
              <a:buChar char="•"/>
            </a:pPr>
            <a:r>
              <a:rPr lang="en-US" sz="1200">
                <a:latin typeface="Arial"/>
                <a:cs typeface="Arial"/>
              </a:rPr>
              <a:t>Tracking your flights. Get warning and alerts about delays and other flight info.</a:t>
            </a:r>
          </a:p>
          <a:p>
            <a:pPr marL="285750" indent="-285750">
              <a:lnSpc>
                <a:spcPct val="90000"/>
              </a:lnSpc>
              <a:spcBef>
                <a:spcPct val="20000"/>
              </a:spcBef>
              <a:buFont typeface="Arial"/>
              <a:buChar char="•"/>
            </a:pPr>
            <a:endParaRPr lang="en-US" sz="1200">
              <a:latin typeface="Arial"/>
              <a:cs typeface="Arial"/>
            </a:endParaRPr>
          </a:p>
          <a:p>
            <a:pPr marL="285750" indent="-285750">
              <a:lnSpc>
                <a:spcPct val="90000"/>
              </a:lnSpc>
              <a:spcBef>
                <a:spcPct val="20000"/>
              </a:spcBef>
              <a:buFont typeface="Arial"/>
              <a:buChar char="•"/>
            </a:pPr>
            <a:r>
              <a:rPr lang="en-US" sz="1200">
                <a:latin typeface="Arial"/>
                <a:cs typeface="Arial"/>
              </a:rPr>
              <a:t>A space to save important travel documents for easy retrieval.</a:t>
            </a:r>
          </a:p>
          <a:p>
            <a:pPr marL="285750" indent="-285750">
              <a:lnSpc>
                <a:spcPct val="90000"/>
              </a:lnSpc>
              <a:spcBef>
                <a:spcPct val="20000"/>
              </a:spcBef>
              <a:buFont typeface="Arial"/>
              <a:buChar char="•"/>
            </a:pPr>
            <a:endParaRPr lang="en-US" sz="1200">
              <a:latin typeface="Arial"/>
              <a:cs typeface="Arial"/>
            </a:endParaRPr>
          </a:p>
          <a:p>
            <a:pPr marL="285750" indent="-285750">
              <a:lnSpc>
                <a:spcPct val="90000"/>
              </a:lnSpc>
              <a:spcBef>
                <a:spcPct val="20000"/>
              </a:spcBef>
              <a:buFont typeface="Arial"/>
              <a:buChar char="•"/>
            </a:pPr>
            <a:r>
              <a:rPr lang="en-US" sz="1200">
                <a:latin typeface="Arial"/>
                <a:cs typeface="Arial"/>
              </a:rPr>
              <a:t>Easy Navigation: Pull up Airport Terminal Maps and other nearby points of interest.</a:t>
            </a:r>
          </a:p>
          <a:p>
            <a:pPr marL="285750" indent="-285750">
              <a:lnSpc>
                <a:spcPct val="90000"/>
              </a:lnSpc>
              <a:spcBef>
                <a:spcPct val="20000"/>
              </a:spcBef>
              <a:buFont typeface="Arial"/>
              <a:buChar char="•"/>
            </a:pPr>
            <a:endParaRPr lang="en-US" sz="1200">
              <a:latin typeface="Arial"/>
              <a:cs typeface="Arial"/>
            </a:endParaRPr>
          </a:p>
          <a:p>
            <a:pPr marL="285750" indent="-285750">
              <a:lnSpc>
                <a:spcPct val="90000"/>
              </a:lnSpc>
              <a:spcBef>
                <a:spcPct val="20000"/>
              </a:spcBef>
              <a:buFont typeface="Arial"/>
              <a:buChar char="•"/>
            </a:pPr>
            <a:r>
              <a:rPr lang="en-US" sz="1200">
                <a:latin typeface="Arial"/>
                <a:cs typeface="Arial"/>
              </a:rPr>
              <a:t>Not just for work: Use TripIt to assist you with personal travel as well. No Concur needed.</a:t>
            </a:r>
          </a:p>
          <a:p>
            <a:pPr marL="285750" indent="-285750" algn="ctr">
              <a:lnSpc>
                <a:spcPct val="90000"/>
              </a:lnSpc>
              <a:spcBef>
                <a:spcPct val="20000"/>
              </a:spcBef>
              <a:buFont typeface="Arial"/>
              <a:buChar char="•"/>
            </a:pPr>
            <a:endParaRPr lang="en-US" sz="1600">
              <a:latin typeface="Arial"/>
              <a:cs typeface="Arial"/>
            </a:endParaRPr>
          </a:p>
          <a:p>
            <a:pPr marL="285750" indent="-285750" algn="ctr">
              <a:lnSpc>
                <a:spcPct val="90000"/>
              </a:lnSpc>
              <a:spcBef>
                <a:spcPct val="20000"/>
              </a:spcBef>
              <a:buFont typeface="Arial"/>
              <a:buChar char="•"/>
            </a:pPr>
            <a:endParaRPr lang="en-US" sz="1600">
              <a:latin typeface="Arial"/>
              <a:cs typeface="Arial"/>
            </a:endParaRPr>
          </a:p>
        </p:txBody>
      </p:sp>
      <p:pic>
        <p:nvPicPr>
          <p:cNvPr id="3" name="Picture 4" descr="Screenshot of an email being sent to plans@tripit.com">
            <a:extLst>
              <a:ext uri="{FF2B5EF4-FFF2-40B4-BE49-F238E27FC236}">
                <a16:creationId xmlns:a16="http://schemas.microsoft.com/office/drawing/2014/main" id="{9857B6EC-404B-FA3E-771B-BB1DF0980AE3}"/>
              </a:ext>
            </a:extLst>
          </p:cNvPr>
          <p:cNvPicPr>
            <a:picLocks noChangeAspect="1"/>
          </p:cNvPicPr>
          <p:nvPr/>
        </p:nvPicPr>
        <p:blipFill>
          <a:blip r:embed="rId2"/>
          <a:stretch>
            <a:fillRect/>
          </a:stretch>
        </p:blipFill>
        <p:spPr>
          <a:xfrm>
            <a:off x="4651090" y="1566354"/>
            <a:ext cx="4119034" cy="2949696"/>
          </a:xfrm>
          <a:prstGeom prst="rect">
            <a:avLst/>
          </a:prstGeom>
          <a:ln w="6350">
            <a:solidFill>
              <a:schemeClr val="tx1"/>
            </a:solidFill>
          </a:ln>
        </p:spPr>
      </p:pic>
      <p:sp>
        <p:nvSpPr>
          <p:cNvPr id="5" name="TextBox 4">
            <a:extLst>
              <a:ext uri="{FF2B5EF4-FFF2-40B4-BE49-F238E27FC236}">
                <a16:creationId xmlns:a16="http://schemas.microsoft.com/office/drawing/2014/main" id="{B1DEE39E-7429-5757-4654-B5E5F1FC71E3}"/>
              </a:ext>
            </a:extLst>
          </p:cNvPr>
          <p:cNvSpPr txBox="1"/>
          <p:nvPr/>
        </p:nvSpPr>
        <p:spPr>
          <a:xfrm>
            <a:off x="4938889" y="4677832"/>
            <a:ext cx="35404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*Forward any type of itinerary or confirmation email*</a:t>
            </a:r>
            <a:endParaRPr lang="en-US" sz="1200"/>
          </a:p>
        </p:txBody>
      </p:sp>
    </p:spTree>
    <p:extLst>
      <p:ext uri="{BB962C8B-B14F-4D97-AF65-F5344CB8AC3E}">
        <p14:creationId xmlns:p14="http://schemas.microsoft.com/office/powerpoint/2010/main" val="1355118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dirty="0"/>
              <a:t>Today we learned how to:</a:t>
            </a:r>
          </a:p>
          <a:p>
            <a:pPr>
              <a:lnSpc>
                <a:spcPct val="150000"/>
              </a:lnSpc>
            </a:pPr>
            <a:r>
              <a:rPr lang="en-US" dirty="0"/>
              <a:t>Download and Login to the Concur Mobile App</a:t>
            </a:r>
            <a:endParaRPr lang="en-US" dirty="0">
              <a:latin typeface="Arial"/>
              <a:cs typeface="Arial"/>
            </a:endParaRPr>
          </a:p>
          <a:p>
            <a:pPr>
              <a:lnSpc>
                <a:spcPct val="150000"/>
              </a:lnSpc>
            </a:pPr>
            <a:r>
              <a:rPr lang="en-US" dirty="0"/>
              <a:t>Create Expense Reports and Complete the Report Header</a:t>
            </a:r>
          </a:p>
          <a:p>
            <a:pPr>
              <a:lnSpc>
                <a:spcPct val="150000"/>
              </a:lnSpc>
            </a:pPr>
            <a:r>
              <a:rPr lang="en-US" dirty="0"/>
              <a:t>Create Expenses via Camera/Camera Roll</a:t>
            </a:r>
            <a:endParaRPr lang="en-US" dirty="0">
              <a:latin typeface="Arial"/>
              <a:cs typeface="Arial"/>
            </a:endParaRPr>
          </a:p>
          <a:p>
            <a:pPr>
              <a:lnSpc>
                <a:spcPct val="150000"/>
              </a:lnSpc>
            </a:pPr>
            <a:r>
              <a:rPr lang="en-US" dirty="0"/>
              <a:t>Upload Receipts via Email (Traveler &amp; Delegate)</a:t>
            </a:r>
          </a:p>
          <a:p>
            <a:pPr>
              <a:lnSpc>
                <a:spcPct val="150000"/>
              </a:lnSpc>
            </a:pPr>
            <a:r>
              <a:rPr lang="en-US" dirty="0"/>
              <a:t>Use </a:t>
            </a:r>
            <a:r>
              <a:rPr lang="en-US" dirty="0" err="1"/>
              <a:t>ExpenseIT</a:t>
            </a:r>
            <a:r>
              <a:rPr lang="en-US" dirty="0"/>
              <a:t> on receipts to Create Expenses</a:t>
            </a:r>
          </a:p>
          <a:p>
            <a:pPr>
              <a:lnSpc>
                <a:spcPct val="150000"/>
              </a:lnSpc>
            </a:pPr>
            <a:r>
              <a:rPr lang="en-US" dirty="0"/>
              <a:t>Create Mileage Expenses through the Concur Mobile App</a:t>
            </a:r>
          </a:p>
          <a:p>
            <a:pPr>
              <a:lnSpc>
                <a:spcPct val="150000"/>
              </a:lnSpc>
            </a:pPr>
            <a:r>
              <a:rPr lang="en-US" dirty="0"/>
              <a:t>Check Profile Settings for Delegates, Verified Emails and E-Receipts </a:t>
            </a:r>
          </a:p>
          <a:p>
            <a:pPr marL="0" indent="0">
              <a:buNone/>
            </a:pPr>
            <a:endParaRPr lang="en-US" dirty="0"/>
          </a:p>
          <a:p>
            <a:endParaRPr lang="en-US" dirty="0"/>
          </a:p>
        </p:txBody>
      </p:sp>
    </p:spTree>
    <p:extLst>
      <p:ext uri="{BB962C8B-B14F-4D97-AF65-F5344CB8AC3E}">
        <p14:creationId xmlns:p14="http://schemas.microsoft.com/office/powerpoint/2010/main" val="370386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&amp; Contact Info</a:t>
            </a:r>
          </a:p>
        </p:txBody>
      </p:sp>
      <p:sp>
        <p:nvSpPr>
          <p:cNvPr id="3" name="Content Placeholder 2"/>
          <p:cNvSpPr>
            <a:spLocks noGrp="1"/>
          </p:cNvSpPr>
          <p:nvPr>
            <p:ph idx="1"/>
          </p:nvPr>
        </p:nvSpPr>
        <p:spPr/>
        <p:txBody>
          <a:bodyPr vert="horz" lIns="91440" tIns="45720" rIns="91440" bIns="45720" rtlCol="0" anchor="t">
            <a:normAutofit/>
          </a:bodyPr>
          <a:lstStyle/>
          <a:p>
            <a:pPr>
              <a:lnSpc>
                <a:spcPct val="150000"/>
              </a:lnSpc>
            </a:pPr>
            <a:r>
              <a:rPr lang="en-US" sz="1600" dirty="0"/>
              <a:t>Forward receipts to </a:t>
            </a:r>
            <a:r>
              <a:rPr lang="en-US" sz="1600" dirty="0">
                <a:hlinkClick r:id="rId2"/>
              </a:rPr>
              <a:t>receipts@expenseit.com</a:t>
            </a:r>
            <a:endParaRPr lang="en-US" dirty="0"/>
          </a:p>
          <a:p>
            <a:pPr>
              <a:lnSpc>
                <a:spcPct val="150000"/>
              </a:lnSpc>
            </a:pPr>
            <a:r>
              <a:rPr lang="en-US" sz="1600" dirty="0"/>
              <a:t>Email </a:t>
            </a:r>
            <a:r>
              <a:rPr lang="en-US" sz="1600" dirty="0">
                <a:hlinkClick r:id="rId3"/>
              </a:rPr>
              <a:t>techsupport@uconn.edu</a:t>
            </a:r>
            <a:r>
              <a:rPr lang="en-US" sz="1600" dirty="0"/>
              <a:t> for assistance with login, delegates, workflow or functional issues. It is the best way to ensure the entire Financial Systems team is alerted to your issue. </a:t>
            </a:r>
            <a:endParaRPr lang="en-US" dirty="0"/>
          </a:p>
          <a:p>
            <a:pPr>
              <a:lnSpc>
                <a:spcPct val="150000"/>
              </a:lnSpc>
            </a:pPr>
            <a:r>
              <a:rPr lang="en-US" sz="1600" dirty="0"/>
              <a:t>Email </a:t>
            </a:r>
            <a:r>
              <a:rPr lang="en-US" sz="1600" dirty="0">
                <a:hlinkClick r:id="rId4"/>
              </a:rPr>
              <a:t>travel@uconn.edu</a:t>
            </a:r>
            <a:r>
              <a:rPr lang="en-US" sz="1600" dirty="0"/>
              <a:t> for assistance with requests, reports and booking travel.</a:t>
            </a:r>
          </a:p>
          <a:p>
            <a:pPr>
              <a:lnSpc>
                <a:spcPct val="150000"/>
              </a:lnSpc>
            </a:pPr>
            <a:r>
              <a:rPr lang="en-US" sz="1600" dirty="0"/>
              <a:t>Visit </a:t>
            </a:r>
            <a:r>
              <a:rPr lang="en-US" sz="1600" dirty="0">
                <a:hlinkClick r:id="rId5"/>
              </a:rPr>
              <a:t>travel.uconn.edu/training-and-resources/</a:t>
            </a:r>
            <a:r>
              <a:rPr lang="en-US" sz="1600" dirty="0"/>
              <a:t> for the latest training guides and updates</a:t>
            </a:r>
          </a:p>
          <a:p>
            <a:pPr>
              <a:lnSpc>
                <a:spcPct val="150000"/>
              </a:lnSpc>
            </a:pPr>
            <a:r>
              <a:rPr lang="en-US" sz="1600" dirty="0"/>
              <a:t>Visit </a:t>
            </a:r>
            <a:r>
              <a:rPr lang="en-US" sz="1600" dirty="0">
                <a:hlinkClick r:id="rId6"/>
              </a:rPr>
              <a:t>itstatus.uconn.edu/</a:t>
            </a:r>
            <a:r>
              <a:rPr lang="en-US" sz="1600" dirty="0"/>
              <a:t> for the latest updates when Concur is unavailable</a:t>
            </a:r>
          </a:p>
          <a:p>
            <a:pPr marL="0" indent="0">
              <a:buNone/>
            </a:pPr>
            <a:endParaRPr lang="en-US" dirty="0"/>
          </a:p>
          <a:p>
            <a:endParaRPr lang="en-US" dirty="0"/>
          </a:p>
        </p:txBody>
      </p:sp>
    </p:spTree>
    <p:extLst>
      <p:ext uri="{BB962C8B-B14F-4D97-AF65-F5344CB8AC3E}">
        <p14:creationId xmlns:p14="http://schemas.microsoft.com/office/powerpoint/2010/main" val="428112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33471B-ECD6-32FE-8DA9-0B6FD0B0F2BE}"/>
              </a:ext>
            </a:extLst>
          </p:cNvPr>
          <p:cNvSpPr>
            <a:spLocks noGrp="1"/>
          </p:cNvSpPr>
          <p:nvPr>
            <p:ph type="title" idx="4294967295"/>
          </p:nvPr>
        </p:nvSpPr>
        <p:spPr>
          <a:xfrm>
            <a:off x="8503920" y="205979"/>
            <a:ext cx="182880" cy="857250"/>
          </a:xfrm>
        </p:spPr>
        <p:txBody>
          <a:bodyPr>
            <a:noAutofit/>
          </a:bodyPr>
          <a:lstStyle/>
          <a:p>
            <a:r>
              <a:rPr lang="en-US" sz="800" dirty="0">
                <a:solidFill>
                  <a:schemeClr val="bg1"/>
                </a:solidFill>
              </a:rPr>
              <a:t>Introduction</a:t>
            </a:r>
          </a:p>
        </p:txBody>
      </p:sp>
      <p:sp>
        <p:nvSpPr>
          <p:cNvPr id="4" name="TextBox 3">
            <a:extLst>
              <a:ext uri="{FF2B5EF4-FFF2-40B4-BE49-F238E27FC236}">
                <a16:creationId xmlns:a16="http://schemas.microsoft.com/office/drawing/2014/main" id="{42597414-24CE-5D86-CB28-617FDD1C965A}"/>
              </a:ext>
            </a:extLst>
          </p:cNvPr>
          <p:cNvSpPr txBox="1"/>
          <p:nvPr/>
        </p:nvSpPr>
        <p:spPr>
          <a:xfrm>
            <a:off x="1439333" y="155222"/>
            <a:ext cx="17907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rgbClr val="1F497D"/>
                </a:solidFill>
                <a:cs typeface="Calibri"/>
              </a:rPr>
              <a:t>BRYON</a:t>
            </a:r>
          </a:p>
        </p:txBody>
      </p:sp>
      <p:pic>
        <p:nvPicPr>
          <p:cNvPr id="2" name="Picture 2">
            <a:extLst>
              <a:ext uri="{FF2B5EF4-FFF2-40B4-BE49-F238E27FC236}">
                <a16:creationId xmlns:a16="http://schemas.microsoft.com/office/drawing/2014/main" id="{FC037F98-7F72-DB81-1C4A-49201636D5B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9066" y="826207"/>
            <a:ext cx="2743200" cy="2743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6FBD20EA-068D-60DA-1212-5EF74473E8D3}"/>
              </a:ext>
            </a:extLst>
          </p:cNvPr>
          <p:cNvSpPr txBox="1"/>
          <p:nvPr/>
        </p:nvSpPr>
        <p:spPr>
          <a:xfrm>
            <a:off x="1277054" y="3647721"/>
            <a:ext cx="21787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b="1">
                <a:solidFill>
                  <a:schemeClr val="tx2"/>
                </a:solidFill>
                <a:cs typeface="Calibri"/>
              </a:rPr>
              <a:t>Traveler</a:t>
            </a:r>
            <a:endParaRPr lang="en-US" err="1">
              <a:solidFill>
                <a:schemeClr val="tx2"/>
              </a:solidFill>
              <a:cs typeface="Calibri"/>
            </a:endParaRPr>
          </a:p>
          <a:p>
            <a:pPr marL="285750" indent="-285750">
              <a:buFont typeface="Arial,Sans-Serif"/>
              <a:buChar char="•"/>
            </a:pPr>
            <a:r>
              <a:rPr lang="en-US" b="1">
                <a:solidFill>
                  <a:schemeClr val="tx2"/>
                </a:solidFill>
                <a:cs typeface="Calibri"/>
              </a:rPr>
              <a:t>Delegate for Brett</a:t>
            </a:r>
            <a:endParaRPr lang="en-US">
              <a:solidFill>
                <a:schemeClr val="tx2"/>
              </a:solidFill>
            </a:endParaRPr>
          </a:p>
        </p:txBody>
      </p:sp>
      <p:sp>
        <p:nvSpPr>
          <p:cNvPr id="6" name="TextBox 5">
            <a:extLst>
              <a:ext uri="{FF2B5EF4-FFF2-40B4-BE49-F238E27FC236}">
                <a16:creationId xmlns:a16="http://schemas.microsoft.com/office/drawing/2014/main" id="{4591C844-35B2-0D07-CDDA-FC9306E1250B}"/>
              </a:ext>
            </a:extLst>
          </p:cNvPr>
          <p:cNvSpPr txBox="1"/>
          <p:nvPr/>
        </p:nvSpPr>
        <p:spPr>
          <a:xfrm>
            <a:off x="6171631" y="155221"/>
            <a:ext cx="17907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rgbClr val="1F497D"/>
                </a:solidFill>
                <a:cs typeface="Calibri"/>
              </a:rPr>
              <a:t>BRETT</a:t>
            </a:r>
          </a:p>
        </p:txBody>
      </p:sp>
      <p:pic>
        <p:nvPicPr>
          <p:cNvPr id="3" name="Picture 5">
            <a:extLst>
              <a:ext uri="{FF2B5EF4-FFF2-40B4-BE49-F238E27FC236}">
                <a16:creationId xmlns:a16="http://schemas.microsoft.com/office/drawing/2014/main" id="{05E5A779-2C8D-5C15-A105-227A78D558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37614" y="823797"/>
            <a:ext cx="2743200" cy="2743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DAB84495-1810-3F85-9AD0-19ACA7B65F00}"/>
              </a:ext>
            </a:extLst>
          </p:cNvPr>
          <p:cNvSpPr txBox="1"/>
          <p:nvPr/>
        </p:nvSpPr>
        <p:spPr>
          <a:xfrm>
            <a:off x="6030261" y="3647720"/>
            <a:ext cx="155846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b="1">
                <a:solidFill>
                  <a:schemeClr val="tx2"/>
                </a:solidFill>
                <a:cs typeface="Calibri"/>
              </a:rPr>
              <a:t>Supervisor</a:t>
            </a:r>
            <a:endParaRPr lang="en-US" err="1">
              <a:solidFill>
                <a:schemeClr val="tx2"/>
              </a:solidFill>
              <a:cs typeface="Calibri"/>
            </a:endParaRPr>
          </a:p>
          <a:p>
            <a:pPr marL="285750" indent="-285750">
              <a:buFont typeface="Arial,Sans-Serif"/>
              <a:buChar char="•"/>
            </a:pPr>
            <a:r>
              <a:rPr lang="en-US" b="1">
                <a:solidFill>
                  <a:schemeClr val="tx2"/>
                </a:solidFill>
                <a:cs typeface="Calibri"/>
              </a:rPr>
              <a:t>Know-It-All</a:t>
            </a:r>
          </a:p>
          <a:p>
            <a:pPr marL="285750" indent="-285750">
              <a:buFont typeface="Arial,Sans-Serif"/>
              <a:buChar char="•"/>
            </a:pPr>
            <a:endParaRPr lang="en-US" b="1">
              <a:solidFill>
                <a:schemeClr val="tx2"/>
              </a:solidFill>
              <a:cs typeface="Calibri"/>
            </a:endParaRPr>
          </a:p>
        </p:txBody>
      </p:sp>
    </p:spTree>
    <p:extLst>
      <p:ext uri="{BB962C8B-B14F-4D97-AF65-F5344CB8AC3E}">
        <p14:creationId xmlns:p14="http://schemas.microsoft.com/office/powerpoint/2010/main" val="103404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Logging Into the App - First Time</a:t>
            </a:r>
          </a:p>
        </p:txBody>
      </p:sp>
      <p:sp>
        <p:nvSpPr>
          <p:cNvPr id="20" name="TextBox 19">
            <a:extLst>
              <a:ext uri="{FF2B5EF4-FFF2-40B4-BE49-F238E27FC236}">
                <a16:creationId xmlns:a16="http://schemas.microsoft.com/office/drawing/2014/main" id="{0727FFD0-5AAF-3902-E233-A05A4921C4B5}"/>
              </a:ext>
            </a:extLst>
          </p:cNvPr>
          <p:cNvSpPr txBox="1"/>
          <p:nvPr/>
        </p:nvSpPr>
        <p:spPr>
          <a:xfrm>
            <a:off x="0" y="1305278"/>
            <a:ext cx="2101144"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rabicPeriod"/>
            </a:pPr>
            <a:r>
              <a:rPr lang="en-US" sz="1600" dirty="0">
                <a:cs typeface="Calibri"/>
              </a:rPr>
              <a:t>Open the Concur App. Select Sign In.</a:t>
            </a:r>
            <a:endParaRPr lang="en-US" sz="1600" dirty="0"/>
          </a:p>
        </p:txBody>
      </p:sp>
      <p:pic>
        <p:nvPicPr>
          <p:cNvPr id="8" name="Picture 8" descr="Screenshot of the Concur App sign in page with the sign in button">
            <a:extLst>
              <a:ext uri="{FF2B5EF4-FFF2-40B4-BE49-F238E27FC236}">
                <a16:creationId xmlns:a16="http://schemas.microsoft.com/office/drawing/2014/main" id="{07268041-8576-BE5A-FB46-A9B95C89DFF2}"/>
              </a:ext>
            </a:extLst>
          </p:cNvPr>
          <p:cNvPicPr>
            <a:picLocks noGrp="1" noChangeAspect="1"/>
          </p:cNvPicPr>
          <p:nvPr>
            <p:ph sz="half" idx="1"/>
          </p:nvPr>
        </p:nvPicPr>
        <p:blipFill>
          <a:blip r:embed="rId3"/>
          <a:stretch>
            <a:fillRect/>
          </a:stretch>
        </p:blipFill>
        <p:spPr>
          <a:xfrm>
            <a:off x="310364" y="2140333"/>
            <a:ext cx="1386579" cy="30060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4" name="Oval 3">
            <a:extLst>
              <a:ext uri="{FF2B5EF4-FFF2-40B4-BE49-F238E27FC236}">
                <a16:creationId xmlns:a16="http://schemas.microsoft.com/office/drawing/2014/main" id="{02A29AFC-4E7A-A387-6FA7-46E75042E349}"/>
              </a:ext>
              <a:ext uri="{C183D7F6-B498-43B3-948B-1728B52AA6E4}">
                <adec:decorative xmlns:adec="http://schemas.microsoft.com/office/drawing/2017/decorative" val="1"/>
              </a:ext>
            </a:extLst>
          </p:cNvPr>
          <p:cNvSpPr/>
          <p:nvPr/>
        </p:nvSpPr>
        <p:spPr>
          <a:xfrm>
            <a:off x="249236" y="3546828"/>
            <a:ext cx="1509713"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Arrow: Right 17">
            <a:extLst>
              <a:ext uri="{FF2B5EF4-FFF2-40B4-BE49-F238E27FC236}">
                <a16:creationId xmlns:a16="http://schemas.microsoft.com/office/drawing/2014/main" id="{7FAB5DFE-F992-642D-01A5-EA57FFB10C2E}"/>
              </a:ext>
              <a:ext uri="{C183D7F6-B498-43B3-948B-1728B52AA6E4}">
                <adec:decorative xmlns:adec="http://schemas.microsoft.com/office/drawing/2017/decorative" val="1"/>
              </a:ext>
            </a:extLst>
          </p:cNvPr>
          <p:cNvSpPr/>
          <p:nvPr/>
        </p:nvSpPr>
        <p:spPr>
          <a:xfrm>
            <a:off x="1803851" y="3303100"/>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01A15D-37D4-83F7-DEDB-011F047039A8}"/>
              </a:ext>
            </a:extLst>
          </p:cNvPr>
          <p:cNvSpPr txBox="1"/>
          <p:nvPr/>
        </p:nvSpPr>
        <p:spPr>
          <a:xfrm>
            <a:off x="2483898" y="1305277"/>
            <a:ext cx="17624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2. Enter your </a:t>
            </a:r>
            <a:r>
              <a:rPr lang="en-US" sz="1600" dirty="0">
                <a:cs typeface="Calibri"/>
                <a:hlinkClick r:id="rId4"/>
              </a:rPr>
              <a:t>NetID@uconn.edu</a:t>
            </a:r>
            <a:r>
              <a:rPr lang="en-US" sz="1600" dirty="0">
                <a:cs typeface="Calibri"/>
              </a:rPr>
              <a:t> as the username.</a:t>
            </a:r>
          </a:p>
        </p:txBody>
      </p:sp>
      <p:grpSp>
        <p:nvGrpSpPr>
          <p:cNvPr id="10" name="Group 9" descr="Screenshot of the Concur App sign in page Note you can your email address first.last@uconn.edu to login after the 1st time.">
            <a:extLst>
              <a:ext uri="{FF2B5EF4-FFF2-40B4-BE49-F238E27FC236}">
                <a16:creationId xmlns:a16="http://schemas.microsoft.com/office/drawing/2014/main" id="{5AF25AFF-D601-6140-78E4-6BA15081E9C0}"/>
              </a:ext>
            </a:extLst>
          </p:cNvPr>
          <p:cNvGrpSpPr/>
          <p:nvPr/>
        </p:nvGrpSpPr>
        <p:grpSpPr>
          <a:xfrm>
            <a:off x="2560812" y="2130988"/>
            <a:ext cx="1664935" cy="2998194"/>
            <a:chOff x="2560812" y="2130988"/>
            <a:chExt cx="1664935" cy="2998194"/>
          </a:xfrm>
        </p:grpSpPr>
        <p:pic>
          <p:nvPicPr>
            <p:cNvPr id="17" name="Picture 17" descr="Screenshot of the Concur App sign in page">
              <a:extLst>
                <a:ext uri="{FF2B5EF4-FFF2-40B4-BE49-F238E27FC236}">
                  <a16:creationId xmlns:a16="http://schemas.microsoft.com/office/drawing/2014/main" id="{ABAAFD12-18A6-0157-CA9A-4709DE77A42B}"/>
                </a:ext>
              </a:extLst>
            </p:cNvPr>
            <p:cNvPicPr>
              <a:picLocks noChangeAspect="1"/>
            </p:cNvPicPr>
            <p:nvPr/>
          </p:nvPicPr>
          <p:blipFill>
            <a:blip r:embed="rId5"/>
            <a:stretch>
              <a:fillRect/>
            </a:stretch>
          </p:blipFill>
          <p:spPr>
            <a:xfrm>
              <a:off x="2698709" y="2130988"/>
              <a:ext cx="1382970" cy="2998194"/>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6" name="Oval 5" descr="Screenshot of the Concur App sign in page">
              <a:extLst>
                <a:ext uri="{FF2B5EF4-FFF2-40B4-BE49-F238E27FC236}">
                  <a16:creationId xmlns:a16="http://schemas.microsoft.com/office/drawing/2014/main" id="{5EDAA929-C454-179C-29E4-BBDE3D8EED54}"/>
                </a:ext>
              </a:extLst>
            </p:cNvPr>
            <p:cNvSpPr/>
            <p:nvPr/>
          </p:nvSpPr>
          <p:spPr>
            <a:xfrm>
              <a:off x="2560812" y="2923294"/>
              <a:ext cx="1664935" cy="62159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descr="Screenshot of the Concur App sign in page">
              <a:extLst>
                <a:ext uri="{FF2B5EF4-FFF2-40B4-BE49-F238E27FC236}">
                  <a16:creationId xmlns:a16="http://schemas.microsoft.com/office/drawing/2014/main" id="{5CBFF472-7375-D0B5-73E1-7BBFF3ECDBE4}"/>
                </a:ext>
              </a:extLst>
            </p:cNvPr>
            <p:cNvSpPr txBox="1"/>
            <p:nvPr/>
          </p:nvSpPr>
          <p:spPr>
            <a:xfrm>
              <a:off x="2913944" y="3076221"/>
              <a:ext cx="9017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b="1" dirty="0">
                  <a:cs typeface="Calibri"/>
                </a:rPr>
                <a:t>abc12345@uconn.edu</a:t>
              </a:r>
              <a:endParaRPr lang="en-US" sz="800" b="1" dirty="0">
                <a:cs typeface="Calibri"/>
              </a:endParaRPr>
            </a:p>
          </p:txBody>
        </p:sp>
        <p:sp>
          <p:nvSpPr>
            <p:cNvPr id="7" name="TextBox 6" descr="Screenshot of the Concur App sign in page">
              <a:extLst>
                <a:ext uri="{FF2B5EF4-FFF2-40B4-BE49-F238E27FC236}">
                  <a16:creationId xmlns:a16="http://schemas.microsoft.com/office/drawing/2014/main" id="{AC93D417-2A5E-AD94-6450-F39CC848C86F}"/>
                </a:ext>
              </a:extLst>
            </p:cNvPr>
            <p:cNvSpPr txBox="1"/>
            <p:nvPr/>
          </p:nvSpPr>
          <p:spPr>
            <a:xfrm>
              <a:off x="2674055" y="3936999"/>
              <a:ext cx="1437922" cy="707886"/>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Calibri"/>
                </a:rPr>
                <a:t>Note: you can use your email address </a:t>
              </a:r>
              <a:r>
                <a:rPr lang="en-US" sz="1000" dirty="0">
                  <a:cs typeface="Calibri"/>
                  <a:hlinkClick r:id="rId6"/>
                </a:rPr>
                <a:t>first.last@uconn.edu</a:t>
              </a:r>
              <a:r>
                <a:rPr lang="en-US" sz="1000" dirty="0">
                  <a:cs typeface="Calibri"/>
                </a:rPr>
                <a:t> to login after the 1st time</a:t>
              </a:r>
              <a:endParaRPr lang="en-US" sz="1100" dirty="0">
                <a:cs typeface="Calibri"/>
              </a:endParaRPr>
            </a:p>
          </p:txBody>
        </p:sp>
      </p:grpSp>
      <p:sp>
        <p:nvSpPr>
          <p:cNvPr id="19" name="Arrow: Right 18">
            <a:extLst>
              <a:ext uri="{FF2B5EF4-FFF2-40B4-BE49-F238E27FC236}">
                <a16:creationId xmlns:a16="http://schemas.microsoft.com/office/drawing/2014/main" id="{DD7C4829-5FEF-E666-E801-BC5610F88FE4}"/>
              </a:ext>
              <a:ext uri="{C183D7F6-B498-43B3-948B-1728B52AA6E4}">
                <adec:decorative xmlns:adec="http://schemas.microsoft.com/office/drawing/2017/decorative" val="1"/>
              </a:ext>
            </a:extLst>
          </p:cNvPr>
          <p:cNvSpPr/>
          <p:nvPr/>
        </p:nvSpPr>
        <p:spPr>
          <a:xfrm>
            <a:off x="4174519" y="3303100"/>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6E2FDE7-F068-EFC1-D7F4-C87F8C9B3DEE}"/>
              </a:ext>
            </a:extLst>
          </p:cNvPr>
          <p:cNvSpPr txBox="1"/>
          <p:nvPr/>
        </p:nvSpPr>
        <p:spPr>
          <a:xfrm>
            <a:off x="4632834" y="1284368"/>
            <a:ext cx="22210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3. Select the "Sign in with Mobile SSO" option</a:t>
            </a:r>
          </a:p>
        </p:txBody>
      </p:sp>
      <p:pic>
        <p:nvPicPr>
          <p:cNvPr id="16" name="Picture 16" descr="Screenshot of the Concur App sign in page highlighting to sign in with Mobile SSO.">
            <a:extLst>
              <a:ext uri="{FF2B5EF4-FFF2-40B4-BE49-F238E27FC236}">
                <a16:creationId xmlns:a16="http://schemas.microsoft.com/office/drawing/2014/main" id="{4E90D21C-F8AC-5B6B-B0E7-EF78018BB907}"/>
              </a:ext>
            </a:extLst>
          </p:cNvPr>
          <p:cNvPicPr>
            <a:picLocks noGrp="1" noChangeAspect="1"/>
          </p:cNvPicPr>
          <p:nvPr>
            <p:ph sz="half" idx="2"/>
          </p:nvPr>
        </p:nvPicPr>
        <p:blipFill>
          <a:blip r:embed="rId7"/>
          <a:stretch>
            <a:fillRect/>
          </a:stretch>
        </p:blipFill>
        <p:spPr>
          <a:xfrm>
            <a:off x="5049833" y="2099041"/>
            <a:ext cx="1389189" cy="301167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1CB22AD6-6016-4895-391D-09B1E1A3FD85}"/>
              </a:ext>
              <a:ext uri="{C183D7F6-B498-43B3-948B-1728B52AA6E4}">
                <adec:decorative xmlns:adec="http://schemas.microsoft.com/office/drawing/2017/decorative" val="1"/>
              </a:ext>
            </a:extLst>
          </p:cNvPr>
          <p:cNvGrpSpPr/>
          <p:nvPr/>
        </p:nvGrpSpPr>
        <p:grpSpPr>
          <a:xfrm>
            <a:off x="4993215" y="2928055"/>
            <a:ext cx="1509713" cy="473957"/>
            <a:chOff x="4993215" y="2928055"/>
            <a:chExt cx="1509713" cy="473957"/>
          </a:xfrm>
        </p:grpSpPr>
        <p:sp>
          <p:nvSpPr>
            <p:cNvPr id="3" name="TextBox 2">
              <a:extLst>
                <a:ext uri="{FF2B5EF4-FFF2-40B4-BE49-F238E27FC236}">
                  <a16:creationId xmlns:a16="http://schemas.microsoft.com/office/drawing/2014/main" id="{440D49FE-EE46-28C9-B7BA-45117718B471}"/>
                </a:ext>
              </a:extLst>
            </p:cNvPr>
            <p:cNvSpPr txBox="1"/>
            <p:nvPr/>
          </p:nvSpPr>
          <p:spPr>
            <a:xfrm>
              <a:off x="5080000" y="2928055"/>
              <a:ext cx="901700"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b="1" dirty="0">
                  <a:cs typeface="Calibri"/>
                </a:rPr>
                <a:t>abc12345@uconn.edu</a:t>
              </a:r>
              <a:endParaRPr lang="en-US" sz="800" b="1" dirty="0">
                <a:cs typeface="Calibri"/>
              </a:endParaRPr>
            </a:p>
          </p:txBody>
        </p:sp>
        <p:sp>
          <p:nvSpPr>
            <p:cNvPr id="9" name="Oval 8" descr="Highlighting the button to click">
              <a:extLst>
                <a:ext uri="{FF2B5EF4-FFF2-40B4-BE49-F238E27FC236}">
                  <a16:creationId xmlns:a16="http://schemas.microsoft.com/office/drawing/2014/main" id="{D7A1F7A9-51D5-77DD-C910-A612319642B0}"/>
                </a:ext>
              </a:extLst>
            </p:cNvPr>
            <p:cNvSpPr/>
            <p:nvPr/>
          </p:nvSpPr>
          <p:spPr>
            <a:xfrm>
              <a:off x="4993215" y="3112029"/>
              <a:ext cx="1509713" cy="28998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4" name="Arrow: Right 23">
            <a:extLst>
              <a:ext uri="{FF2B5EF4-FFF2-40B4-BE49-F238E27FC236}">
                <a16:creationId xmlns:a16="http://schemas.microsoft.com/office/drawing/2014/main" id="{FD825D0A-6913-2E86-AACA-41595AC33C60}"/>
              </a:ext>
              <a:ext uri="{C183D7F6-B498-43B3-948B-1728B52AA6E4}">
                <adec:decorative xmlns:adec="http://schemas.microsoft.com/office/drawing/2017/decorative" val="1"/>
              </a:ext>
            </a:extLst>
          </p:cNvPr>
          <p:cNvSpPr/>
          <p:nvPr/>
        </p:nvSpPr>
        <p:spPr>
          <a:xfrm>
            <a:off x="6545186" y="3303100"/>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578B492-0215-F756-B3A9-7BC0AD3902F6}"/>
              </a:ext>
            </a:extLst>
          </p:cNvPr>
          <p:cNvSpPr txBox="1"/>
          <p:nvPr/>
        </p:nvSpPr>
        <p:spPr>
          <a:xfrm>
            <a:off x="6928558" y="1305277"/>
            <a:ext cx="22210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4. Enter your NetID and password to log in</a:t>
            </a:r>
          </a:p>
        </p:txBody>
      </p:sp>
      <p:pic>
        <p:nvPicPr>
          <p:cNvPr id="23" name="Picture 23" descr="Screenshot of the UConn Single sign on page">
            <a:extLst>
              <a:ext uri="{FF2B5EF4-FFF2-40B4-BE49-F238E27FC236}">
                <a16:creationId xmlns:a16="http://schemas.microsoft.com/office/drawing/2014/main" id="{1E159F60-AFCB-0E0C-17DA-CF0C2625D1EF}"/>
              </a:ext>
            </a:extLst>
          </p:cNvPr>
          <p:cNvPicPr>
            <a:picLocks noChangeAspect="1"/>
          </p:cNvPicPr>
          <p:nvPr/>
        </p:nvPicPr>
        <p:blipFill>
          <a:blip r:embed="rId8"/>
          <a:stretch>
            <a:fillRect/>
          </a:stretch>
        </p:blipFill>
        <p:spPr>
          <a:xfrm>
            <a:off x="7394306" y="2115960"/>
            <a:ext cx="1396831" cy="302824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043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Creating an Expense Report From a Request</a:t>
            </a:r>
          </a:p>
        </p:txBody>
      </p:sp>
      <p:sp>
        <p:nvSpPr>
          <p:cNvPr id="20" name="TextBox 19">
            <a:extLst>
              <a:ext uri="{FF2B5EF4-FFF2-40B4-BE49-F238E27FC236}">
                <a16:creationId xmlns:a16="http://schemas.microsoft.com/office/drawing/2014/main" id="{0727FFD0-5AAF-3902-E233-A05A4921C4B5}"/>
              </a:ext>
            </a:extLst>
          </p:cNvPr>
          <p:cNvSpPr txBox="1"/>
          <p:nvPr/>
        </p:nvSpPr>
        <p:spPr>
          <a:xfrm>
            <a:off x="0" y="1432278"/>
            <a:ext cx="2002367"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rabicPeriod"/>
            </a:pPr>
            <a:r>
              <a:rPr lang="en-US" sz="1600" dirty="0">
                <a:cs typeface="Calibri"/>
              </a:rPr>
              <a:t>Go to Homepage. Select Requests.</a:t>
            </a:r>
            <a:endParaRPr lang="en-US" sz="1600" dirty="0"/>
          </a:p>
        </p:txBody>
      </p:sp>
      <p:pic>
        <p:nvPicPr>
          <p:cNvPr id="8" name="Picture 8" descr="Screenshot of the Concur App homepage highlighting the request button">
            <a:extLst>
              <a:ext uri="{FF2B5EF4-FFF2-40B4-BE49-F238E27FC236}">
                <a16:creationId xmlns:a16="http://schemas.microsoft.com/office/drawing/2014/main" id="{07268041-8576-BE5A-FB46-A9B95C89DFF2}"/>
              </a:ext>
            </a:extLst>
          </p:cNvPr>
          <p:cNvPicPr>
            <a:picLocks noGrp="1" noChangeAspect="1"/>
          </p:cNvPicPr>
          <p:nvPr>
            <p:ph sz="half" idx="1"/>
          </p:nvPr>
        </p:nvPicPr>
        <p:blipFill>
          <a:blip r:embed="rId2"/>
          <a:stretch>
            <a:fillRect/>
          </a:stretch>
        </p:blipFill>
        <p:spPr>
          <a:xfrm>
            <a:off x="309059" y="2140333"/>
            <a:ext cx="1389189" cy="30060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4" name="Oval 3">
            <a:extLst>
              <a:ext uri="{FF2B5EF4-FFF2-40B4-BE49-F238E27FC236}">
                <a16:creationId xmlns:a16="http://schemas.microsoft.com/office/drawing/2014/main" id="{02A29AFC-4E7A-A387-6FA7-46E75042E349}"/>
              </a:ext>
              <a:ext uri="{C183D7F6-B498-43B3-948B-1728B52AA6E4}">
                <adec:decorative xmlns:adec="http://schemas.microsoft.com/office/drawing/2017/decorative" val="1"/>
              </a:ext>
            </a:extLst>
          </p:cNvPr>
          <p:cNvSpPr/>
          <p:nvPr/>
        </p:nvSpPr>
        <p:spPr>
          <a:xfrm>
            <a:off x="185736" y="3638550"/>
            <a:ext cx="1509713"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Arrow: Right 17">
            <a:extLst>
              <a:ext uri="{FF2B5EF4-FFF2-40B4-BE49-F238E27FC236}">
                <a16:creationId xmlns:a16="http://schemas.microsoft.com/office/drawing/2014/main" id="{7FAB5DFE-F992-642D-01A5-EA57FFB10C2E}"/>
              </a:ext>
              <a:ext uri="{C183D7F6-B498-43B3-948B-1728B52AA6E4}">
                <adec:decorative xmlns:adec="http://schemas.microsoft.com/office/drawing/2017/decorative" val="1"/>
              </a:ext>
            </a:extLst>
          </p:cNvPr>
          <p:cNvSpPr/>
          <p:nvPr/>
        </p:nvSpPr>
        <p:spPr>
          <a:xfrm>
            <a:off x="1803851" y="3303100"/>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01A15D-37D4-83F7-DEDB-011F047039A8}"/>
              </a:ext>
            </a:extLst>
          </p:cNvPr>
          <p:cNvSpPr txBox="1"/>
          <p:nvPr/>
        </p:nvSpPr>
        <p:spPr>
          <a:xfrm>
            <a:off x="2511776" y="1432277"/>
            <a:ext cx="17624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2. Select the Approved Request.</a:t>
            </a:r>
          </a:p>
        </p:txBody>
      </p:sp>
      <p:pic>
        <p:nvPicPr>
          <p:cNvPr id="17" name="Picture 17" descr="Screenshot of the requests page highlighting the request being selected">
            <a:extLst>
              <a:ext uri="{FF2B5EF4-FFF2-40B4-BE49-F238E27FC236}">
                <a16:creationId xmlns:a16="http://schemas.microsoft.com/office/drawing/2014/main" id="{ABAAFD12-18A6-0157-CA9A-4709DE77A42B}"/>
              </a:ext>
            </a:extLst>
          </p:cNvPr>
          <p:cNvPicPr>
            <a:picLocks noChangeAspect="1"/>
          </p:cNvPicPr>
          <p:nvPr/>
        </p:nvPicPr>
        <p:blipFill>
          <a:blip r:embed="rId3"/>
          <a:stretch>
            <a:fillRect/>
          </a:stretch>
        </p:blipFill>
        <p:spPr>
          <a:xfrm>
            <a:off x="2698709" y="2115962"/>
            <a:ext cx="1382970" cy="302824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5EDAA929-C454-179C-29E4-BBDE3D8EED54}"/>
              </a:ext>
              <a:ext uri="{C183D7F6-B498-43B3-948B-1728B52AA6E4}">
                <adec:decorative xmlns:adec="http://schemas.microsoft.com/office/drawing/2017/decorative" val="1"/>
              </a:ext>
            </a:extLst>
          </p:cNvPr>
          <p:cNvSpPr/>
          <p:nvPr/>
        </p:nvSpPr>
        <p:spPr>
          <a:xfrm>
            <a:off x="2638423" y="2598738"/>
            <a:ext cx="1509713"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Arrow: Right 18">
            <a:extLst>
              <a:ext uri="{FF2B5EF4-FFF2-40B4-BE49-F238E27FC236}">
                <a16:creationId xmlns:a16="http://schemas.microsoft.com/office/drawing/2014/main" id="{DD7C4829-5FEF-E666-E801-BC5610F88FE4}"/>
              </a:ext>
              <a:ext uri="{C183D7F6-B498-43B3-948B-1728B52AA6E4}">
                <adec:decorative xmlns:adec="http://schemas.microsoft.com/office/drawing/2017/decorative" val="1"/>
              </a:ext>
            </a:extLst>
          </p:cNvPr>
          <p:cNvSpPr/>
          <p:nvPr/>
        </p:nvSpPr>
        <p:spPr>
          <a:xfrm>
            <a:off x="4177085" y="3303100"/>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6E2FDE7-F068-EFC1-D7F4-C87F8C9B3DEE}"/>
              </a:ext>
            </a:extLst>
          </p:cNvPr>
          <p:cNvSpPr txBox="1"/>
          <p:nvPr/>
        </p:nvSpPr>
        <p:spPr>
          <a:xfrm>
            <a:off x="4945945" y="1432277"/>
            <a:ext cx="15931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Calibri"/>
              </a:rPr>
              <a:t>3. Select "Create Expense Report"</a:t>
            </a:r>
          </a:p>
        </p:txBody>
      </p:sp>
      <p:pic>
        <p:nvPicPr>
          <p:cNvPr id="16" name="Picture 16" descr="Screenshot of a selected request highlighting the &quot;Create Expense Report&quot; button">
            <a:extLst>
              <a:ext uri="{FF2B5EF4-FFF2-40B4-BE49-F238E27FC236}">
                <a16:creationId xmlns:a16="http://schemas.microsoft.com/office/drawing/2014/main" id="{4E90D21C-F8AC-5B6B-B0E7-EF78018BB907}"/>
              </a:ext>
            </a:extLst>
          </p:cNvPr>
          <p:cNvPicPr>
            <a:picLocks noGrp="1" noChangeAspect="1"/>
          </p:cNvPicPr>
          <p:nvPr>
            <p:ph sz="half" idx="2"/>
          </p:nvPr>
        </p:nvPicPr>
        <p:blipFill>
          <a:blip r:embed="rId4"/>
          <a:stretch>
            <a:fillRect/>
          </a:stretch>
        </p:blipFill>
        <p:spPr>
          <a:xfrm>
            <a:off x="5049833" y="2091286"/>
            <a:ext cx="1389189" cy="302718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9" name="Oval 8">
            <a:extLst>
              <a:ext uri="{FF2B5EF4-FFF2-40B4-BE49-F238E27FC236}">
                <a16:creationId xmlns:a16="http://schemas.microsoft.com/office/drawing/2014/main" id="{D7A1F7A9-51D5-77DD-C910-A612319642B0}"/>
              </a:ext>
              <a:ext uri="{C183D7F6-B498-43B3-948B-1728B52AA6E4}">
                <adec:decorative xmlns:adec="http://schemas.microsoft.com/office/drawing/2017/decorative" val="1"/>
              </a:ext>
            </a:extLst>
          </p:cNvPr>
          <p:cNvSpPr/>
          <p:nvPr/>
        </p:nvSpPr>
        <p:spPr>
          <a:xfrm>
            <a:off x="4972048" y="4614863"/>
            <a:ext cx="1509713"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Arrow: Right 23">
            <a:extLst>
              <a:ext uri="{FF2B5EF4-FFF2-40B4-BE49-F238E27FC236}">
                <a16:creationId xmlns:a16="http://schemas.microsoft.com/office/drawing/2014/main" id="{FD825D0A-6913-2E86-AACA-41595AC33C60}"/>
              </a:ext>
              <a:ext uri="{C183D7F6-B498-43B3-948B-1728B52AA6E4}">
                <adec:decorative xmlns:adec="http://schemas.microsoft.com/office/drawing/2017/decorative" val="1"/>
              </a:ext>
            </a:extLst>
          </p:cNvPr>
          <p:cNvSpPr/>
          <p:nvPr/>
        </p:nvSpPr>
        <p:spPr>
          <a:xfrm>
            <a:off x="6538130" y="3303100"/>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578B492-0215-F756-B3A9-7BC0AD3902F6}"/>
              </a:ext>
            </a:extLst>
          </p:cNvPr>
          <p:cNvSpPr txBox="1"/>
          <p:nvPr/>
        </p:nvSpPr>
        <p:spPr>
          <a:xfrm>
            <a:off x="6639280" y="1432277"/>
            <a:ext cx="2566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Calibri"/>
              </a:rPr>
              <a:t>4. Go to "Details" to Complete the Report Header</a:t>
            </a:r>
          </a:p>
        </p:txBody>
      </p:sp>
      <p:pic>
        <p:nvPicPr>
          <p:cNvPr id="23" name="Picture 23" descr="Screenshot of an expense report homepage">
            <a:extLst>
              <a:ext uri="{FF2B5EF4-FFF2-40B4-BE49-F238E27FC236}">
                <a16:creationId xmlns:a16="http://schemas.microsoft.com/office/drawing/2014/main" id="{1E159F60-AFCB-0E0C-17DA-CF0C2625D1EF}"/>
              </a:ext>
            </a:extLst>
          </p:cNvPr>
          <p:cNvPicPr>
            <a:picLocks noChangeAspect="1"/>
          </p:cNvPicPr>
          <p:nvPr/>
        </p:nvPicPr>
        <p:blipFill>
          <a:blip r:embed="rId5"/>
          <a:stretch>
            <a:fillRect/>
          </a:stretch>
        </p:blipFill>
        <p:spPr>
          <a:xfrm>
            <a:off x="7390654" y="2115960"/>
            <a:ext cx="1404136" cy="302824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1" name="Oval 10">
            <a:extLst>
              <a:ext uri="{FF2B5EF4-FFF2-40B4-BE49-F238E27FC236}">
                <a16:creationId xmlns:a16="http://schemas.microsoft.com/office/drawing/2014/main" id="{C176BF63-E51E-347A-FE19-E6A60E3DA751}"/>
              </a:ext>
              <a:ext uri="{C183D7F6-B498-43B3-948B-1728B52AA6E4}">
                <adec:decorative xmlns:adec="http://schemas.microsoft.com/office/drawing/2017/decorative" val="1"/>
              </a:ext>
            </a:extLst>
          </p:cNvPr>
          <p:cNvSpPr/>
          <p:nvPr/>
        </p:nvSpPr>
        <p:spPr>
          <a:xfrm>
            <a:off x="7258048" y="3067050"/>
            <a:ext cx="787401" cy="2317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0836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Creating an Expense From a Simple Receipt</a:t>
            </a:r>
          </a:p>
        </p:txBody>
      </p:sp>
      <p:sp>
        <p:nvSpPr>
          <p:cNvPr id="20" name="TextBox 19">
            <a:extLst>
              <a:ext uri="{FF2B5EF4-FFF2-40B4-BE49-F238E27FC236}">
                <a16:creationId xmlns:a16="http://schemas.microsoft.com/office/drawing/2014/main" id="{0727FFD0-5AAF-3902-E233-A05A4921C4B5}"/>
              </a:ext>
            </a:extLst>
          </p:cNvPr>
          <p:cNvSpPr txBox="1"/>
          <p:nvPr/>
        </p:nvSpPr>
        <p:spPr>
          <a:xfrm>
            <a:off x="5035" y="1305278"/>
            <a:ext cx="1996558"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rabicPeriod"/>
            </a:pPr>
            <a:r>
              <a:rPr lang="en-US" sz="1600" dirty="0">
                <a:cs typeface="Calibri"/>
              </a:rPr>
              <a:t>Go to Homepage. Select </a:t>
            </a:r>
            <a:r>
              <a:rPr lang="en-US" sz="1600" dirty="0" err="1">
                <a:cs typeface="Calibri"/>
              </a:rPr>
              <a:t>ExpenseIt</a:t>
            </a:r>
            <a:r>
              <a:rPr lang="en-US" sz="1600" dirty="0">
                <a:cs typeface="Calibri"/>
              </a:rPr>
              <a:t> Icon.</a:t>
            </a:r>
            <a:endParaRPr lang="en-US" sz="1600" dirty="0"/>
          </a:p>
        </p:txBody>
      </p:sp>
      <p:pic>
        <p:nvPicPr>
          <p:cNvPr id="8" name="Picture 8" descr="Screenshot of the Concur App homepage">
            <a:extLst>
              <a:ext uri="{FF2B5EF4-FFF2-40B4-BE49-F238E27FC236}">
                <a16:creationId xmlns:a16="http://schemas.microsoft.com/office/drawing/2014/main" id="{07268041-8576-BE5A-FB46-A9B95C89DFF2}"/>
              </a:ext>
            </a:extLst>
          </p:cNvPr>
          <p:cNvPicPr>
            <a:picLocks noGrp="1" noChangeAspect="1"/>
          </p:cNvPicPr>
          <p:nvPr>
            <p:ph sz="half" idx="1"/>
          </p:nvPr>
        </p:nvPicPr>
        <p:blipFill>
          <a:blip r:embed="rId2"/>
          <a:stretch>
            <a:fillRect/>
          </a:stretch>
        </p:blipFill>
        <p:spPr>
          <a:xfrm>
            <a:off x="309059" y="2140333"/>
            <a:ext cx="1389189" cy="30060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5" name="Oval 14" descr="Highlighting the ExpenseIt button">
            <a:extLst>
              <a:ext uri="{FF2B5EF4-FFF2-40B4-BE49-F238E27FC236}">
                <a16:creationId xmlns:a16="http://schemas.microsoft.com/office/drawing/2014/main" id="{643918DE-5FC7-4641-3E3B-222C0F44945A}"/>
              </a:ext>
            </a:extLst>
          </p:cNvPr>
          <p:cNvSpPr/>
          <p:nvPr/>
        </p:nvSpPr>
        <p:spPr>
          <a:xfrm>
            <a:off x="582611" y="4638675"/>
            <a:ext cx="485776"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Arrow: Right 17">
            <a:extLst>
              <a:ext uri="{FF2B5EF4-FFF2-40B4-BE49-F238E27FC236}">
                <a16:creationId xmlns:a16="http://schemas.microsoft.com/office/drawing/2014/main" id="{7FAB5DFE-F992-642D-01A5-EA57FFB10C2E}"/>
              </a:ext>
              <a:ext uri="{C183D7F6-B498-43B3-948B-1728B52AA6E4}">
                <adec:decorative xmlns:adec="http://schemas.microsoft.com/office/drawing/2017/decorative" val="1"/>
              </a:ext>
            </a:extLst>
          </p:cNvPr>
          <p:cNvSpPr/>
          <p:nvPr/>
        </p:nvSpPr>
        <p:spPr>
          <a:xfrm>
            <a:off x="1803851" y="3303100"/>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01A15D-37D4-83F7-DEDB-011F047039A8}"/>
              </a:ext>
            </a:extLst>
          </p:cNvPr>
          <p:cNvSpPr txBox="1"/>
          <p:nvPr/>
        </p:nvSpPr>
        <p:spPr>
          <a:xfrm>
            <a:off x="3187818" y="1306825"/>
            <a:ext cx="17624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Calibri"/>
              </a:rPr>
              <a:t>2. Take a Picture of Your Receipt. Verify the amount.</a:t>
            </a:r>
          </a:p>
        </p:txBody>
      </p:sp>
      <p:grpSp>
        <p:nvGrpSpPr>
          <p:cNvPr id="3" name="Group 2" descr="Screenshot of a receipt in the ExpenseIt tool after taking a picture">
            <a:extLst>
              <a:ext uri="{FF2B5EF4-FFF2-40B4-BE49-F238E27FC236}">
                <a16:creationId xmlns:a16="http://schemas.microsoft.com/office/drawing/2014/main" id="{B10720CB-3B0E-A501-9C86-D79F133040D1}"/>
              </a:ext>
            </a:extLst>
          </p:cNvPr>
          <p:cNvGrpSpPr/>
          <p:nvPr/>
        </p:nvGrpSpPr>
        <p:grpSpPr>
          <a:xfrm>
            <a:off x="2675134" y="2118387"/>
            <a:ext cx="2833212" cy="3026507"/>
            <a:chOff x="2675134" y="2118387"/>
            <a:chExt cx="2833212" cy="3026507"/>
          </a:xfrm>
        </p:grpSpPr>
        <p:pic>
          <p:nvPicPr>
            <p:cNvPr id="10" name="Picture 10" descr="Screenshot of a receipt in the ExpenseIt tool after taking a picture">
              <a:extLst>
                <a:ext uri="{FF2B5EF4-FFF2-40B4-BE49-F238E27FC236}">
                  <a16:creationId xmlns:a16="http://schemas.microsoft.com/office/drawing/2014/main" id="{9245144D-11E2-BEEF-A760-ECB5BBAF344A}"/>
                </a:ext>
              </a:extLst>
            </p:cNvPr>
            <p:cNvPicPr>
              <a:picLocks noChangeAspect="1"/>
            </p:cNvPicPr>
            <p:nvPr/>
          </p:nvPicPr>
          <p:blipFill>
            <a:blip r:embed="rId3"/>
            <a:stretch>
              <a:fillRect/>
            </a:stretch>
          </p:blipFill>
          <p:spPr>
            <a:xfrm>
              <a:off x="2675134" y="2138246"/>
              <a:ext cx="1396220" cy="300664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1" descr="Screenshot of a receipt in the ExpenseIt tool after taking a picture">
              <a:extLst>
                <a:ext uri="{FF2B5EF4-FFF2-40B4-BE49-F238E27FC236}">
                  <a16:creationId xmlns:a16="http://schemas.microsoft.com/office/drawing/2014/main" id="{3CD1CBD4-E2E2-8845-2B14-8A50AD72649A}"/>
                </a:ext>
              </a:extLst>
            </p:cNvPr>
            <p:cNvPicPr>
              <a:picLocks noChangeAspect="1"/>
            </p:cNvPicPr>
            <p:nvPr/>
          </p:nvPicPr>
          <p:blipFill>
            <a:blip r:embed="rId4"/>
            <a:stretch>
              <a:fillRect/>
            </a:stretch>
          </p:blipFill>
          <p:spPr>
            <a:xfrm>
              <a:off x="4112126" y="2118387"/>
              <a:ext cx="1396220" cy="300664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grpSp>
      <p:sp>
        <p:nvSpPr>
          <p:cNvPr id="19" name="Arrow: Right 18">
            <a:extLst>
              <a:ext uri="{FF2B5EF4-FFF2-40B4-BE49-F238E27FC236}">
                <a16:creationId xmlns:a16="http://schemas.microsoft.com/office/drawing/2014/main" id="{DD7C4829-5FEF-E666-E801-BC5610F88FE4}"/>
              </a:ext>
              <a:ext uri="{C183D7F6-B498-43B3-948B-1728B52AA6E4}">
                <adec:decorative xmlns:adec="http://schemas.microsoft.com/office/drawing/2017/decorative" val="1"/>
              </a:ext>
            </a:extLst>
          </p:cNvPr>
          <p:cNvSpPr/>
          <p:nvPr/>
        </p:nvSpPr>
        <p:spPr>
          <a:xfrm>
            <a:off x="5508346" y="3300449"/>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6E2FDE7-F068-EFC1-D7F4-C87F8C9B3DEE}"/>
              </a:ext>
            </a:extLst>
          </p:cNvPr>
          <p:cNvSpPr txBox="1"/>
          <p:nvPr/>
        </p:nvSpPr>
        <p:spPr>
          <a:xfrm>
            <a:off x="6306276" y="1287390"/>
            <a:ext cx="29373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3. Select the Created Expense. Verify the Information. Click "Move to Report"  </a:t>
            </a:r>
          </a:p>
        </p:txBody>
      </p:sp>
      <p:grpSp>
        <p:nvGrpSpPr>
          <p:cNvPr id="6" name="Group 5" descr="Screenshot of the expenses screen and the page after the expense is selected. Highlighting the move to export option at the bottom of the page. The Expenselt feature isn't always 100% accurate.">
            <a:extLst>
              <a:ext uri="{FF2B5EF4-FFF2-40B4-BE49-F238E27FC236}">
                <a16:creationId xmlns:a16="http://schemas.microsoft.com/office/drawing/2014/main" id="{3243B998-E9F7-238F-9408-CA64B8A99E87}"/>
              </a:ext>
            </a:extLst>
          </p:cNvPr>
          <p:cNvGrpSpPr/>
          <p:nvPr/>
        </p:nvGrpSpPr>
        <p:grpSpPr>
          <a:xfrm>
            <a:off x="6305548" y="2140308"/>
            <a:ext cx="2882902" cy="3004586"/>
            <a:chOff x="6305548" y="2140308"/>
            <a:chExt cx="2882902" cy="3004586"/>
          </a:xfrm>
        </p:grpSpPr>
        <p:grpSp>
          <p:nvGrpSpPr>
            <p:cNvPr id="4" name="Group 3" descr="Screenshot of the expenses screen and the page after the expense is selected. Highlighting the move to export option at the bottom of the page.">
              <a:extLst>
                <a:ext uri="{FF2B5EF4-FFF2-40B4-BE49-F238E27FC236}">
                  <a16:creationId xmlns:a16="http://schemas.microsoft.com/office/drawing/2014/main" id="{21CA71F9-F4D7-8E29-C5FA-8FEF2773DB12}"/>
                </a:ext>
              </a:extLst>
            </p:cNvPr>
            <p:cNvGrpSpPr/>
            <p:nvPr/>
          </p:nvGrpSpPr>
          <p:grpSpPr>
            <a:xfrm>
              <a:off x="6305548" y="2140308"/>
              <a:ext cx="2861795" cy="3004586"/>
              <a:chOff x="6305548" y="2140308"/>
              <a:chExt cx="2861795" cy="3004586"/>
            </a:xfrm>
          </p:grpSpPr>
          <p:pic>
            <p:nvPicPr>
              <p:cNvPr id="12" name="Picture 12" descr="Screenshot of the expenses screen">
                <a:extLst>
                  <a:ext uri="{FF2B5EF4-FFF2-40B4-BE49-F238E27FC236}">
                    <a16:creationId xmlns:a16="http://schemas.microsoft.com/office/drawing/2014/main" id="{399E4E75-D4BE-04A7-74FA-CBB478F28C3D}"/>
                  </a:ext>
                </a:extLst>
              </p:cNvPr>
              <p:cNvPicPr>
                <a:picLocks noChangeAspect="1"/>
              </p:cNvPicPr>
              <p:nvPr/>
            </p:nvPicPr>
            <p:blipFill>
              <a:blip r:embed="rId5"/>
              <a:stretch>
                <a:fillRect/>
              </a:stretch>
            </p:blipFill>
            <p:spPr>
              <a:xfrm>
                <a:off x="6340312" y="2140896"/>
                <a:ext cx="1439214" cy="300399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7" name="Oval 26" descr="Highlighting the expense being selected">
                <a:extLst>
                  <a:ext uri="{FF2B5EF4-FFF2-40B4-BE49-F238E27FC236}">
                    <a16:creationId xmlns:a16="http://schemas.microsoft.com/office/drawing/2014/main" id="{97C92D64-3A17-3926-3038-B01084BA2A11}"/>
                  </a:ext>
                </a:extLst>
              </p:cNvPr>
              <p:cNvSpPr/>
              <p:nvPr/>
            </p:nvSpPr>
            <p:spPr>
              <a:xfrm>
                <a:off x="6305548" y="3709988"/>
                <a:ext cx="1509713"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3" descr="Screenshot of a selected expense">
                <a:extLst>
                  <a:ext uri="{FF2B5EF4-FFF2-40B4-BE49-F238E27FC236}">
                    <a16:creationId xmlns:a16="http://schemas.microsoft.com/office/drawing/2014/main" id="{106839BA-2350-E811-5555-5E183E408244}"/>
                  </a:ext>
                </a:extLst>
              </p:cNvPr>
              <p:cNvPicPr>
                <a:picLocks noChangeAspect="1"/>
              </p:cNvPicPr>
              <p:nvPr/>
            </p:nvPicPr>
            <p:blipFill>
              <a:blip r:embed="rId6"/>
              <a:stretch>
                <a:fillRect/>
              </a:stretch>
            </p:blipFill>
            <p:spPr>
              <a:xfrm>
                <a:off x="7776425" y="2140308"/>
                <a:ext cx="1390918" cy="300399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grpSp>
        <p:sp>
          <p:nvSpPr>
            <p:cNvPr id="28" name="Oval 27" descr="Screenshot of the expenses screen and the page after the expense is selected. Highlighting the move to export option at the bottom of the page.">
              <a:extLst>
                <a:ext uri="{FF2B5EF4-FFF2-40B4-BE49-F238E27FC236}">
                  <a16:creationId xmlns:a16="http://schemas.microsoft.com/office/drawing/2014/main" id="{7CEB1F74-58AC-02BA-42E1-5B5708E313F2}"/>
                </a:ext>
              </a:extLst>
            </p:cNvPr>
            <p:cNvSpPr/>
            <p:nvPr/>
          </p:nvSpPr>
          <p:spPr>
            <a:xfrm>
              <a:off x="7781923" y="4733925"/>
              <a:ext cx="1406526" cy="3984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TextBox 28" descr="Screenshot of the expenses screen and the page after the expense is selected. Highlighting the move to export option at the bottom of the page.">
              <a:extLst>
                <a:ext uri="{FF2B5EF4-FFF2-40B4-BE49-F238E27FC236}">
                  <a16:creationId xmlns:a16="http://schemas.microsoft.com/office/drawing/2014/main" id="{46AEC754-A051-AB3F-176B-605CD7E60FC6}"/>
                </a:ext>
              </a:extLst>
            </p:cNvPr>
            <p:cNvSpPr txBox="1"/>
            <p:nvPr/>
          </p:nvSpPr>
          <p:spPr>
            <a:xfrm>
              <a:off x="8262937" y="3706812"/>
              <a:ext cx="9255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cs typeface="Calibri"/>
                </a:rPr>
                <a:t>The </a:t>
              </a:r>
              <a:r>
                <a:rPr lang="en-US" sz="1000" b="1" dirty="0" err="1">
                  <a:cs typeface="Calibri"/>
                </a:rPr>
                <a:t>ExpenseIt</a:t>
              </a:r>
              <a:r>
                <a:rPr lang="en-US" sz="1000" b="1" dirty="0">
                  <a:cs typeface="Calibri"/>
                </a:rPr>
                <a:t> feature isn't always 100% accurate!</a:t>
              </a:r>
              <a:endParaRPr lang="en-US" sz="1000" b="1" dirty="0"/>
            </a:p>
          </p:txBody>
        </p:sp>
      </p:grpSp>
      <p:cxnSp>
        <p:nvCxnSpPr>
          <p:cNvPr id="30" name="Straight Arrow Connector 29">
            <a:extLst>
              <a:ext uri="{FF2B5EF4-FFF2-40B4-BE49-F238E27FC236}">
                <a16:creationId xmlns:a16="http://schemas.microsoft.com/office/drawing/2014/main" id="{244FAE60-B868-2B5B-E6A3-15F2BC83C575}"/>
              </a:ext>
              <a:ext uri="{C183D7F6-B498-43B3-948B-1728B52AA6E4}">
                <adec:decorative xmlns:adec="http://schemas.microsoft.com/office/drawing/2017/decorative" val="1"/>
              </a:ext>
            </a:extLst>
          </p:cNvPr>
          <p:cNvCxnSpPr/>
          <p:nvPr/>
        </p:nvCxnSpPr>
        <p:spPr>
          <a:xfrm flipH="1">
            <a:off x="8259764" y="4368800"/>
            <a:ext cx="117474" cy="2317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13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Creating an Expense From a Simple Receipt cont.</a:t>
            </a:r>
          </a:p>
        </p:txBody>
      </p:sp>
      <p:sp>
        <p:nvSpPr>
          <p:cNvPr id="20" name="TextBox 19">
            <a:extLst>
              <a:ext uri="{FF2B5EF4-FFF2-40B4-BE49-F238E27FC236}">
                <a16:creationId xmlns:a16="http://schemas.microsoft.com/office/drawing/2014/main" id="{0727FFD0-5AAF-3902-E233-A05A4921C4B5}"/>
              </a:ext>
            </a:extLst>
          </p:cNvPr>
          <p:cNvSpPr txBox="1"/>
          <p:nvPr/>
        </p:nvSpPr>
        <p:spPr>
          <a:xfrm>
            <a:off x="1555979" y="1231046"/>
            <a:ext cx="212065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4. Select the Expense Report to add the Expense</a:t>
            </a:r>
            <a:endParaRPr lang="en-US" dirty="0"/>
          </a:p>
        </p:txBody>
      </p:sp>
      <p:grpSp>
        <p:nvGrpSpPr>
          <p:cNvPr id="3" name="Group 2" descr="Screenshot of requests to add a selected expense to highlighting the expense report being selected">
            <a:extLst>
              <a:ext uri="{FF2B5EF4-FFF2-40B4-BE49-F238E27FC236}">
                <a16:creationId xmlns:a16="http://schemas.microsoft.com/office/drawing/2014/main" id="{05C4AF01-8BD6-3D42-0513-8529B4A13E17}"/>
              </a:ext>
            </a:extLst>
          </p:cNvPr>
          <p:cNvGrpSpPr/>
          <p:nvPr/>
        </p:nvGrpSpPr>
        <p:grpSpPr>
          <a:xfrm>
            <a:off x="1884361" y="2059814"/>
            <a:ext cx="1604963" cy="3003998"/>
            <a:chOff x="1884361" y="2059814"/>
            <a:chExt cx="1604963" cy="3003998"/>
          </a:xfrm>
        </p:grpSpPr>
        <p:pic>
          <p:nvPicPr>
            <p:cNvPr id="5" name="Picture 5" descr="Screenshot of requests to add a selected expense to Highlighting the expense report being selected">
              <a:extLst>
                <a:ext uri="{FF2B5EF4-FFF2-40B4-BE49-F238E27FC236}">
                  <a16:creationId xmlns:a16="http://schemas.microsoft.com/office/drawing/2014/main" id="{5DF4FDCE-9270-F683-13D8-9A897B3AD696}"/>
                </a:ext>
              </a:extLst>
            </p:cNvPr>
            <p:cNvPicPr>
              <a:picLocks noChangeAspect="1"/>
            </p:cNvPicPr>
            <p:nvPr/>
          </p:nvPicPr>
          <p:blipFill>
            <a:blip r:embed="rId2"/>
            <a:stretch>
              <a:fillRect/>
            </a:stretch>
          </p:blipFill>
          <p:spPr>
            <a:xfrm>
              <a:off x="1954435" y="2059814"/>
              <a:ext cx="1390919" cy="300399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9" name="Oval 8" descr="Highlighting the expense report being selected">
              <a:extLst>
                <a:ext uri="{FF2B5EF4-FFF2-40B4-BE49-F238E27FC236}">
                  <a16:creationId xmlns:a16="http://schemas.microsoft.com/office/drawing/2014/main" id="{FDD3D26A-A201-414E-7FD6-EBD429F87076}"/>
                </a:ext>
              </a:extLst>
            </p:cNvPr>
            <p:cNvSpPr/>
            <p:nvPr/>
          </p:nvSpPr>
          <p:spPr>
            <a:xfrm>
              <a:off x="1884361" y="3328988"/>
              <a:ext cx="1604963"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 name="Arrow: Right 17">
            <a:extLst>
              <a:ext uri="{FF2B5EF4-FFF2-40B4-BE49-F238E27FC236}">
                <a16:creationId xmlns:a16="http://schemas.microsoft.com/office/drawing/2014/main" id="{7FAB5DFE-F992-642D-01A5-EA57FFB10C2E}"/>
              </a:ext>
              <a:ext uri="{C183D7F6-B498-43B3-948B-1728B52AA6E4}">
                <adec:decorative xmlns:adec="http://schemas.microsoft.com/office/drawing/2017/decorative" val="1"/>
              </a:ext>
            </a:extLst>
          </p:cNvPr>
          <p:cNvSpPr/>
          <p:nvPr/>
        </p:nvSpPr>
        <p:spPr>
          <a:xfrm>
            <a:off x="3491855" y="3222607"/>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01A15D-37D4-83F7-DEDB-011F047039A8}"/>
              </a:ext>
            </a:extLst>
          </p:cNvPr>
          <p:cNvSpPr txBox="1"/>
          <p:nvPr/>
        </p:nvSpPr>
        <p:spPr>
          <a:xfrm>
            <a:off x="4970737" y="1194246"/>
            <a:ext cx="17624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5. View the Expense in Your Report</a:t>
            </a:r>
          </a:p>
        </p:txBody>
      </p:sp>
      <p:grpSp>
        <p:nvGrpSpPr>
          <p:cNvPr id="4" name="Group 3" descr="Screenshot of an expense report with an added expense  and then an expense opened in an expense report.">
            <a:extLst>
              <a:ext uri="{FF2B5EF4-FFF2-40B4-BE49-F238E27FC236}">
                <a16:creationId xmlns:a16="http://schemas.microsoft.com/office/drawing/2014/main" id="{65647933-87B1-768D-86F9-C53BF119830C}"/>
              </a:ext>
            </a:extLst>
          </p:cNvPr>
          <p:cNvGrpSpPr/>
          <p:nvPr/>
        </p:nvGrpSpPr>
        <p:grpSpPr>
          <a:xfrm>
            <a:off x="4321173" y="2059814"/>
            <a:ext cx="2914339" cy="3005899"/>
            <a:chOff x="4321173" y="2059814"/>
            <a:chExt cx="2914339" cy="3005899"/>
          </a:xfrm>
        </p:grpSpPr>
        <p:pic>
          <p:nvPicPr>
            <p:cNvPr id="6" name="Picture 6" descr="Screenshot of an expense report with an added expense  and then an expense opened in an expense report">
              <a:extLst>
                <a:ext uri="{FF2B5EF4-FFF2-40B4-BE49-F238E27FC236}">
                  <a16:creationId xmlns:a16="http://schemas.microsoft.com/office/drawing/2014/main" id="{48830A51-A390-D0A6-B948-5B1BAB85BE1E}"/>
                </a:ext>
              </a:extLst>
            </p:cNvPr>
            <p:cNvPicPr>
              <a:picLocks noChangeAspect="1"/>
            </p:cNvPicPr>
            <p:nvPr/>
          </p:nvPicPr>
          <p:blipFill>
            <a:blip r:embed="rId3"/>
            <a:stretch>
              <a:fillRect/>
            </a:stretch>
          </p:blipFill>
          <p:spPr>
            <a:xfrm>
              <a:off x="4465816" y="2059814"/>
              <a:ext cx="1390919" cy="300399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5" name="Oval 14" descr="Highlighting the expense being selected">
              <a:extLst>
                <a:ext uri="{FF2B5EF4-FFF2-40B4-BE49-F238E27FC236}">
                  <a16:creationId xmlns:a16="http://schemas.microsoft.com/office/drawing/2014/main" id="{0119E17E-549E-4109-D966-F0680D0DC4EE}"/>
                </a:ext>
              </a:extLst>
            </p:cNvPr>
            <p:cNvSpPr/>
            <p:nvPr/>
          </p:nvSpPr>
          <p:spPr>
            <a:xfrm>
              <a:off x="4321173" y="3170237"/>
              <a:ext cx="1604963"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4" descr="Screenshot of and expense opened in an expense report">
              <a:extLst>
                <a:ext uri="{FF2B5EF4-FFF2-40B4-BE49-F238E27FC236}">
                  <a16:creationId xmlns:a16="http://schemas.microsoft.com/office/drawing/2014/main" id="{BD4D026C-3BEE-0534-BCF5-22D3293A3C7C}"/>
                </a:ext>
              </a:extLst>
            </p:cNvPr>
            <p:cNvPicPr>
              <a:picLocks noChangeAspect="1"/>
            </p:cNvPicPr>
            <p:nvPr/>
          </p:nvPicPr>
          <p:blipFill>
            <a:blip r:embed="rId4"/>
            <a:stretch>
              <a:fillRect/>
            </a:stretch>
          </p:blipFill>
          <p:spPr>
            <a:xfrm>
              <a:off x="5853425" y="2062163"/>
              <a:ext cx="1382087" cy="30035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40352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Creating an Expense From a Multi-Page Receipt</a:t>
            </a:r>
          </a:p>
        </p:txBody>
      </p:sp>
      <p:sp>
        <p:nvSpPr>
          <p:cNvPr id="20" name="TextBox 19">
            <a:extLst>
              <a:ext uri="{FF2B5EF4-FFF2-40B4-BE49-F238E27FC236}">
                <a16:creationId xmlns:a16="http://schemas.microsoft.com/office/drawing/2014/main" id="{0727FFD0-5AAF-3902-E233-A05A4921C4B5}"/>
              </a:ext>
            </a:extLst>
          </p:cNvPr>
          <p:cNvSpPr txBox="1"/>
          <p:nvPr/>
        </p:nvSpPr>
        <p:spPr>
          <a:xfrm>
            <a:off x="-338625" y="1319477"/>
            <a:ext cx="2498967"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2900" indent="-342900" algn="ctr">
              <a:buAutoNum type="arabicPeriod"/>
            </a:pPr>
            <a:r>
              <a:rPr lang="en-US" sz="1600">
                <a:cs typeface="Calibri"/>
              </a:rPr>
              <a:t>After Selecting the </a:t>
            </a:r>
            <a:r>
              <a:rPr lang="en-US" sz="1600" err="1">
                <a:cs typeface="Calibri"/>
              </a:rPr>
              <a:t>ExpenseIt</a:t>
            </a:r>
            <a:r>
              <a:rPr lang="en-US" sz="1600">
                <a:cs typeface="Calibri"/>
              </a:rPr>
              <a:t> Icon, click the Multipage Icon</a:t>
            </a:r>
            <a:endParaRPr lang="en-US" sz="1600"/>
          </a:p>
        </p:txBody>
      </p:sp>
      <p:grpSp>
        <p:nvGrpSpPr>
          <p:cNvPr id="3" name="Group 2" descr="Screenshot of the ExpenseIt tool screen with the multipage icon showing highlighting the multipage icon">
            <a:extLst>
              <a:ext uri="{FF2B5EF4-FFF2-40B4-BE49-F238E27FC236}">
                <a16:creationId xmlns:a16="http://schemas.microsoft.com/office/drawing/2014/main" id="{241C43BE-10E5-2DA9-8471-1A9C9502CF1E}"/>
              </a:ext>
            </a:extLst>
          </p:cNvPr>
          <p:cNvGrpSpPr/>
          <p:nvPr/>
        </p:nvGrpSpPr>
        <p:grpSpPr>
          <a:xfrm>
            <a:off x="371073" y="2148357"/>
            <a:ext cx="1382869" cy="3003997"/>
            <a:chOff x="371073" y="2148357"/>
            <a:chExt cx="1382869" cy="3003997"/>
          </a:xfrm>
        </p:grpSpPr>
        <p:pic>
          <p:nvPicPr>
            <p:cNvPr id="5" name="Picture 5" descr="Screenshot of the ExpenseIt tool screen with the multipage icon showing highlighting the multipage icon">
              <a:extLst>
                <a:ext uri="{FF2B5EF4-FFF2-40B4-BE49-F238E27FC236}">
                  <a16:creationId xmlns:a16="http://schemas.microsoft.com/office/drawing/2014/main" id="{9D73FAC4-0949-C5A7-6039-3C7BB0A9AC56}"/>
                </a:ext>
              </a:extLst>
            </p:cNvPr>
            <p:cNvPicPr>
              <a:picLocks noChangeAspect="1"/>
            </p:cNvPicPr>
            <p:nvPr/>
          </p:nvPicPr>
          <p:blipFill>
            <a:blip r:embed="rId2"/>
            <a:stretch>
              <a:fillRect/>
            </a:stretch>
          </p:blipFill>
          <p:spPr>
            <a:xfrm>
              <a:off x="371073" y="2148357"/>
              <a:ext cx="1382869" cy="300399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6" name="Oval 15" descr="Highlighting the multipage icon">
              <a:extLst>
                <a:ext uri="{FF2B5EF4-FFF2-40B4-BE49-F238E27FC236}">
                  <a16:creationId xmlns:a16="http://schemas.microsoft.com/office/drawing/2014/main" id="{7E2514D1-6B54-5AFC-4F08-2AF5060C1ED0}"/>
                </a:ext>
              </a:extLst>
            </p:cNvPr>
            <p:cNvSpPr/>
            <p:nvPr/>
          </p:nvSpPr>
          <p:spPr>
            <a:xfrm>
              <a:off x="765175" y="2249487"/>
              <a:ext cx="588963" cy="5651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 name="Arrow: Right 17">
            <a:extLst>
              <a:ext uri="{FF2B5EF4-FFF2-40B4-BE49-F238E27FC236}">
                <a16:creationId xmlns:a16="http://schemas.microsoft.com/office/drawing/2014/main" id="{7FAB5DFE-F992-642D-01A5-EA57FFB10C2E}"/>
              </a:ext>
              <a:ext uri="{C183D7F6-B498-43B3-948B-1728B52AA6E4}">
                <adec:decorative xmlns:adec="http://schemas.microsoft.com/office/drawing/2017/decorative" val="1"/>
              </a:ext>
            </a:extLst>
          </p:cNvPr>
          <p:cNvSpPr/>
          <p:nvPr/>
        </p:nvSpPr>
        <p:spPr>
          <a:xfrm>
            <a:off x="1819950" y="3351395"/>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01A15D-37D4-83F7-DEDB-011F047039A8}"/>
              </a:ext>
            </a:extLst>
          </p:cNvPr>
          <p:cNvSpPr txBox="1"/>
          <p:nvPr/>
        </p:nvSpPr>
        <p:spPr>
          <a:xfrm>
            <a:off x="2640131" y="1322812"/>
            <a:ext cx="29376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2. Take a Picture of Your Receipt. Click "Add Page" to add pages to receipt until complete.</a:t>
            </a:r>
          </a:p>
        </p:txBody>
      </p:sp>
      <p:grpSp>
        <p:nvGrpSpPr>
          <p:cNvPr id="4" name="Group 3" descr="Screenshot of the ExpenseIt tool screen when using the multipage feature click add page and then done.">
            <a:extLst>
              <a:ext uri="{FF2B5EF4-FFF2-40B4-BE49-F238E27FC236}">
                <a16:creationId xmlns:a16="http://schemas.microsoft.com/office/drawing/2014/main" id="{3BC8AC5B-23BB-94A3-FBD3-6C1A5DD1B51C}"/>
              </a:ext>
            </a:extLst>
          </p:cNvPr>
          <p:cNvGrpSpPr/>
          <p:nvPr/>
        </p:nvGrpSpPr>
        <p:grpSpPr>
          <a:xfrm>
            <a:off x="2638423" y="2096864"/>
            <a:ext cx="2970214" cy="3031677"/>
            <a:chOff x="2638423" y="2096864"/>
            <a:chExt cx="2970214" cy="3031677"/>
          </a:xfrm>
        </p:grpSpPr>
        <p:pic>
          <p:nvPicPr>
            <p:cNvPr id="7" name="Picture 8" descr="Screenshot of the ExpenseIt tool screen when using the multipage feature">
              <a:extLst>
                <a:ext uri="{FF2B5EF4-FFF2-40B4-BE49-F238E27FC236}">
                  <a16:creationId xmlns:a16="http://schemas.microsoft.com/office/drawing/2014/main" id="{54D78119-1DE4-8DFE-2756-5AA765A3FAE0}"/>
                </a:ext>
              </a:extLst>
            </p:cNvPr>
            <p:cNvPicPr>
              <a:picLocks noChangeAspect="1"/>
            </p:cNvPicPr>
            <p:nvPr/>
          </p:nvPicPr>
          <p:blipFill>
            <a:blip r:embed="rId3"/>
            <a:stretch>
              <a:fillRect/>
            </a:stretch>
          </p:blipFill>
          <p:spPr>
            <a:xfrm>
              <a:off x="2721467" y="2124543"/>
              <a:ext cx="1382870" cy="300399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7" name="Oval 16" descr="Highlighting the &quot;Add Page&quot; button">
              <a:extLst>
                <a:ext uri="{FF2B5EF4-FFF2-40B4-BE49-F238E27FC236}">
                  <a16:creationId xmlns:a16="http://schemas.microsoft.com/office/drawing/2014/main" id="{54589E4E-97DC-48E4-DFF9-5C054A94C9B2}"/>
                </a:ext>
              </a:extLst>
            </p:cNvPr>
            <p:cNvSpPr/>
            <p:nvPr/>
          </p:nvSpPr>
          <p:spPr>
            <a:xfrm>
              <a:off x="2638423" y="4591050"/>
              <a:ext cx="485776"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6" descr="Screenshot of the ExpenseIt tool screen when using the multipage feature">
              <a:extLst>
                <a:ext uri="{FF2B5EF4-FFF2-40B4-BE49-F238E27FC236}">
                  <a16:creationId xmlns:a16="http://schemas.microsoft.com/office/drawing/2014/main" id="{1B90B266-6122-3092-C474-3C8BFB33FDE7}"/>
                </a:ext>
              </a:extLst>
            </p:cNvPr>
            <p:cNvPicPr>
              <a:picLocks noChangeAspect="1"/>
            </p:cNvPicPr>
            <p:nvPr/>
          </p:nvPicPr>
          <p:blipFill>
            <a:blip r:embed="rId4"/>
            <a:stretch>
              <a:fillRect/>
            </a:stretch>
          </p:blipFill>
          <p:spPr>
            <a:xfrm>
              <a:off x="4157674" y="2096864"/>
              <a:ext cx="1382870" cy="300399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3" name="Oval 22" descr="Highlighting the &quot;Done&quot; button">
              <a:extLst>
                <a:ext uri="{FF2B5EF4-FFF2-40B4-BE49-F238E27FC236}">
                  <a16:creationId xmlns:a16="http://schemas.microsoft.com/office/drawing/2014/main" id="{7FE2690A-4B9C-C7F3-48BF-381D894BDAAA}"/>
                </a:ext>
              </a:extLst>
            </p:cNvPr>
            <p:cNvSpPr/>
            <p:nvPr/>
          </p:nvSpPr>
          <p:spPr>
            <a:xfrm>
              <a:off x="5122861" y="4591050"/>
              <a:ext cx="485776" cy="501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9" name="Arrow: Right 18">
            <a:extLst>
              <a:ext uri="{FF2B5EF4-FFF2-40B4-BE49-F238E27FC236}">
                <a16:creationId xmlns:a16="http://schemas.microsoft.com/office/drawing/2014/main" id="{DD7C4829-5FEF-E666-E801-BC5610F88FE4}"/>
              </a:ext>
              <a:ext uri="{C183D7F6-B498-43B3-948B-1728B52AA6E4}">
                <adec:decorative xmlns:adec="http://schemas.microsoft.com/office/drawing/2017/decorative" val="1"/>
              </a:ext>
            </a:extLst>
          </p:cNvPr>
          <p:cNvSpPr/>
          <p:nvPr/>
        </p:nvSpPr>
        <p:spPr>
          <a:xfrm>
            <a:off x="5540544" y="3348745"/>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6E2FDE7-F068-EFC1-D7F4-C87F8C9B3DEE}"/>
              </a:ext>
            </a:extLst>
          </p:cNvPr>
          <p:cNvSpPr txBox="1"/>
          <p:nvPr/>
        </p:nvSpPr>
        <p:spPr>
          <a:xfrm>
            <a:off x="6242776" y="1287390"/>
            <a:ext cx="29373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3. After moving the expense to a report, select it to view and verify info and itemizations</a:t>
            </a:r>
          </a:p>
        </p:txBody>
      </p:sp>
      <p:grpSp>
        <p:nvGrpSpPr>
          <p:cNvPr id="8" name="Group 7" descr="Screenshot of an expense homepage after using the ExpenseIt tool click on the itemization and attendees sections and land on an expenses itemization page.">
            <a:extLst>
              <a:ext uri="{FF2B5EF4-FFF2-40B4-BE49-F238E27FC236}">
                <a16:creationId xmlns:a16="http://schemas.microsoft.com/office/drawing/2014/main" id="{4D359199-073C-982A-4208-204DC2A7BBA5}"/>
              </a:ext>
            </a:extLst>
          </p:cNvPr>
          <p:cNvGrpSpPr/>
          <p:nvPr/>
        </p:nvGrpSpPr>
        <p:grpSpPr>
          <a:xfrm>
            <a:off x="5940423" y="2148245"/>
            <a:ext cx="3171695" cy="3003998"/>
            <a:chOff x="5940423" y="2148245"/>
            <a:chExt cx="3171695" cy="3003998"/>
          </a:xfrm>
        </p:grpSpPr>
        <p:pic>
          <p:nvPicPr>
            <p:cNvPr id="15" name="Picture 15" descr="Screenshot of an expense homepage after using the ExpenseIt tool click on the itemization and attendees sections and land on an expenses itemization page.">
              <a:extLst>
                <a:ext uri="{FF2B5EF4-FFF2-40B4-BE49-F238E27FC236}">
                  <a16:creationId xmlns:a16="http://schemas.microsoft.com/office/drawing/2014/main" id="{187756B9-9262-B4FF-DA66-2DAF0C433165}"/>
                </a:ext>
              </a:extLst>
            </p:cNvPr>
            <p:cNvPicPr>
              <a:picLocks noChangeAspect="1"/>
            </p:cNvPicPr>
            <p:nvPr/>
          </p:nvPicPr>
          <p:blipFill>
            <a:blip r:embed="rId5"/>
            <a:stretch>
              <a:fillRect/>
            </a:stretch>
          </p:blipFill>
          <p:spPr>
            <a:xfrm>
              <a:off x="6360979" y="2148245"/>
              <a:ext cx="1382870" cy="3003998"/>
            </a:xfrm>
            <a:prstGeom prst="rect">
              <a:avLst/>
            </a:prstGeom>
          </p:spPr>
        </p:pic>
        <p:sp>
          <p:nvSpPr>
            <p:cNvPr id="24" name="Oval 23" descr="Highlighting the itemization and attendees sections">
              <a:extLst>
                <a:ext uri="{FF2B5EF4-FFF2-40B4-BE49-F238E27FC236}">
                  <a16:creationId xmlns:a16="http://schemas.microsoft.com/office/drawing/2014/main" id="{4663461B-F874-CDDA-DE1E-3FD5DB4D7D13}"/>
                </a:ext>
              </a:extLst>
            </p:cNvPr>
            <p:cNvSpPr/>
            <p:nvPr/>
          </p:nvSpPr>
          <p:spPr>
            <a:xfrm>
              <a:off x="5940423" y="3598863"/>
              <a:ext cx="1628776" cy="62071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4" descr="Screenshot of an expenses itemization page">
              <a:extLst>
                <a:ext uri="{FF2B5EF4-FFF2-40B4-BE49-F238E27FC236}">
                  <a16:creationId xmlns:a16="http://schemas.microsoft.com/office/drawing/2014/main" id="{3E39038C-6936-FE54-1A68-D714CA4D1D01}"/>
                </a:ext>
              </a:extLst>
            </p:cNvPr>
            <p:cNvPicPr>
              <a:picLocks noChangeAspect="1"/>
            </p:cNvPicPr>
            <p:nvPr/>
          </p:nvPicPr>
          <p:blipFill>
            <a:blip r:embed="rId6"/>
            <a:stretch>
              <a:fillRect/>
            </a:stretch>
          </p:blipFill>
          <p:spPr>
            <a:xfrm>
              <a:off x="7753396" y="2148356"/>
              <a:ext cx="1358722" cy="2955702"/>
            </a:xfrm>
            <a:prstGeom prst="rect">
              <a:avLst/>
            </a:prstGeom>
          </p:spPr>
        </p:pic>
      </p:grpSp>
    </p:spTree>
    <p:extLst>
      <p:ext uri="{BB962C8B-B14F-4D97-AF65-F5344CB8AC3E}">
        <p14:creationId xmlns:p14="http://schemas.microsoft.com/office/powerpoint/2010/main" val="399442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A143-1EF3-665F-ACEB-8353360FF88D}"/>
              </a:ext>
            </a:extLst>
          </p:cNvPr>
          <p:cNvSpPr>
            <a:spLocks noGrp="1"/>
          </p:cNvSpPr>
          <p:nvPr>
            <p:ph type="title"/>
          </p:nvPr>
        </p:nvSpPr>
        <p:spPr/>
        <p:txBody>
          <a:bodyPr>
            <a:normAutofit/>
          </a:bodyPr>
          <a:lstStyle/>
          <a:p>
            <a:r>
              <a:rPr lang="en-US" sz="2800" dirty="0"/>
              <a:t>Creating A Mileage Expense</a:t>
            </a:r>
          </a:p>
        </p:txBody>
      </p:sp>
      <p:sp>
        <p:nvSpPr>
          <p:cNvPr id="12" name="TextBox 11">
            <a:extLst>
              <a:ext uri="{FF2B5EF4-FFF2-40B4-BE49-F238E27FC236}">
                <a16:creationId xmlns:a16="http://schemas.microsoft.com/office/drawing/2014/main" id="{6EE791C5-A24F-AC42-6601-F8078C1C464A}"/>
              </a:ext>
            </a:extLst>
          </p:cNvPr>
          <p:cNvSpPr txBox="1"/>
          <p:nvPr/>
        </p:nvSpPr>
        <p:spPr>
          <a:xfrm>
            <a:off x="-68750" y="1303602"/>
            <a:ext cx="2625967"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2900" indent="-342900" algn="ctr">
              <a:buAutoNum type="arabicPeriod"/>
            </a:pPr>
            <a:r>
              <a:rPr lang="en-US" sz="1600" dirty="0">
                <a:cs typeface="Calibri"/>
              </a:rPr>
              <a:t>After Selecting a Report, Add Expense Icon --&gt; Add New Expense</a:t>
            </a:r>
            <a:endParaRPr lang="en-US" dirty="0"/>
          </a:p>
        </p:txBody>
      </p:sp>
      <p:grpSp>
        <p:nvGrpSpPr>
          <p:cNvPr id="3" name="Group 2" descr="Screenshot of adding an expense from the expense report homepage click on the plus sign and then add new expense.">
            <a:extLst>
              <a:ext uri="{FF2B5EF4-FFF2-40B4-BE49-F238E27FC236}">
                <a16:creationId xmlns:a16="http://schemas.microsoft.com/office/drawing/2014/main" id="{6F0335BD-85EB-0F64-5E3A-40B94304C874}"/>
              </a:ext>
            </a:extLst>
          </p:cNvPr>
          <p:cNvGrpSpPr/>
          <p:nvPr/>
        </p:nvGrpSpPr>
        <p:grpSpPr>
          <a:xfrm>
            <a:off x="725800" y="2133598"/>
            <a:ext cx="1397962" cy="3011489"/>
            <a:chOff x="725800" y="2133598"/>
            <a:chExt cx="1397962" cy="3011489"/>
          </a:xfrm>
        </p:grpSpPr>
        <p:pic>
          <p:nvPicPr>
            <p:cNvPr id="5" name="Picture 5" descr="Screenshot of adding an expense from the expense report homepage click on the plus sign and then add new expense.">
              <a:extLst>
                <a:ext uri="{FF2B5EF4-FFF2-40B4-BE49-F238E27FC236}">
                  <a16:creationId xmlns:a16="http://schemas.microsoft.com/office/drawing/2014/main" id="{F110B50B-0425-515E-A275-BA487AD3E875}"/>
                </a:ext>
              </a:extLst>
            </p:cNvPr>
            <p:cNvPicPr>
              <a:picLocks noChangeAspect="1"/>
            </p:cNvPicPr>
            <p:nvPr/>
          </p:nvPicPr>
          <p:blipFill>
            <a:blip r:embed="rId2"/>
            <a:stretch>
              <a:fillRect/>
            </a:stretch>
          </p:blipFill>
          <p:spPr>
            <a:xfrm>
              <a:off x="725800" y="2133598"/>
              <a:ext cx="1397962" cy="3011489"/>
            </a:xfrm>
            <a:prstGeom prst="rect">
              <a:avLst/>
            </a:prstGeom>
            <a:ln w="6350">
              <a:solidFill>
                <a:schemeClr val="tx1"/>
              </a:solidFill>
            </a:ln>
          </p:spPr>
        </p:pic>
        <p:sp>
          <p:nvSpPr>
            <p:cNvPr id="23" name="Oval 22" descr="Highlighting the add expense button">
              <a:extLst>
                <a:ext uri="{FF2B5EF4-FFF2-40B4-BE49-F238E27FC236}">
                  <a16:creationId xmlns:a16="http://schemas.microsoft.com/office/drawing/2014/main" id="{5BC1AB36-53B5-8194-4C73-67C5EC8CE3BB}"/>
                </a:ext>
              </a:extLst>
            </p:cNvPr>
            <p:cNvSpPr/>
            <p:nvPr/>
          </p:nvSpPr>
          <p:spPr>
            <a:xfrm>
              <a:off x="1662112" y="2273298"/>
              <a:ext cx="279401" cy="25558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descr="Highlighting the &quot;Add New Expense&quot; button">
              <a:extLst>
                <a:ext uri="{FF2B5EF4-FFF2-40B4-BE49-F238E27FC236}">
                  <a16:creationId xmlns:a16="http://schemas.microsoft.com/office/drawing/2014/main" id="{183A9F67-CB7C-6D77-60CC-0EDE04FBB024}"/>
                </a:ext>
              </a:extLst>
            </p:cNvPr>
            <p:cNvSpPr/>
            <p:nvPr/>
          </p:nvSpPr>
          <p:spPr>
            <a:xfrm>
              <a:off x="788987" y="4090987"/>
              <a:ext cx="1176338" cy="3746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Arrow: Right 15">
            <a:extLst>
              <a:ext uri="{FF2B5EF4-FFF2-40B4-BE49-F238E27FC236}">
                <a16:creationId xmlns:a16="http://schemas.microsoft.com/office/drawing/2014/main" id="{30932117-AF9D-8170-BC24-D24B232B3E71}"/>
              </a:ext>
              <a:ext uri="{C183D7F6-B498-43B3-948B-1728B52AA6E4}">
                <adec:decorative xmlns:adec="http://schemas.microsoft.com/office/drawing/2017/decorative" val="1"/>
              </a:ext>
            </a:extLst>
          </p:cNvPr>
          <p:cNvSpPr/>
          <p:nvPr/>
        </p:nvSpPr>
        <p:spPr>
          <a:xfrm>
            <a:off x="2248575" y="3375207"/>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CC7125-0E82-EB7B-B14A-CE07A2848BF3}"/>
              </a:ext>
            </a:extLst>
          </p:cNvPr>
          <p:cNvSpPr txBox="1"/>
          <p:nvPr/>
        </p:nvSpPr>
        <p:spPr>
          <a:xfrm>
            <a:off x="3114187" y="1303601"/>
            <a:ext cx="2713279"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a:cs typeface="Calibri"/>
              </a:rPr>
              <a:t>2. Click the Add Route Icon, enter your travel route, click "Select Route" when finished.</a:t>
            </a:r>
          </a:p>
        </p:txBody>
      </p:sp>
      <p:grpSp>
        <p:nvGrpSpPr>
          <p:cNvPr id="4" name="Group 3" descr="Screenshot of a blank mileage expense page and the &quot;Add Route&quot; button with a screenshot of a completed mileage route and the &quot;Use Route&quot; button.">
            <a:extLst>
              <a:ext uri="{FF2B5EF4-FFF2-40B4-BE49-F238E27FC236}">
                <a16:creationId xmlns:a16="http://schemas.microsoft.com/office/drawing/2014/main" id="{10826628-0B4F-411D-2C5F-72D188092FF4}"/>
              </a:ext>
            </a:extLst>
          </p:cNvPr>
          <p:cNvGrpSpPr/>
          <p:nvPr/>
        </p:nvGrpSpPr>
        <p:grpSpPr>
          <a:xfrm>
            <a:off x="3067363" y="2133600"/>
            <a:ext cx="2803213" cy="3011488"/>
            <a:chOff x="3067363" y="2133600"/>
            <a:chExt cx="2803213" cy="3011488"/>
          </a:xfrm>
        </p:grpSpPr>
        <p:pic>
          <p:nvPicPr>
            <p:cNvPr id="6" name="Picture 6" descr="Screenshot of a blank mileage expense page and the &quot;Add Route&quot; button with a screenshot of a completed mileage route and the &quot;Use Route&quot; button.">
              <a:extLst>
                <a:ext uri="{FF2B5EF4-FFF2-40B4-BE49-F238E27FC236}">
                  <a16:creationId xmlns:a16="http://schemas.microsoft.com/office/drawing/2014/main" id="{84841819-7C7C-005F-4833-A038D315540E}"/>
                </a:ext>
              </a:extLst>
            </p:cNvPr>
            <p:cNvPicPr>
              <a:picLocks noChangeAspect="1"/>
            </p:cNvPicPr>
            <p:nvPr/>
          </p:nvPicPr>
          <p:blipFill>
            <a:blip r:embed="rId3"/>
            <a:stretch>
              <a:fillRect/>
            </a:stretch>
          </p:blipFill>
          <p:spPr>
            <a:xfrm>
              <a:off x="3067363" y="2133600"/>
              <a:ext cx="1397962" cy="3011488"/>
            </a:xfrm>
            <a:prstGeom prst="rect">
              <a:avLst/>
            </a:prstGeom>
            <a:ln w="6350">
              <a:solidFill>
                <a:schemeClr val="tx1"/>
              </a:solidFill>
            </a:ln>
          </p:spPr>
        </p:pic>
        <p:sp>
          <p:nvSpPr>
            <p:cNvPr id="27" name="Oval 26" descr="Highlighting the &quot;Add Route&quot; button">
              <a:extLst>
                <a:ext uri="{FF2B5EF4-FFF2-40B4-BE49-F238E27FC236}">
                  <a16:creationId xmlns:a16="http://schemas.microsoft.com/office/drawing/2014/main" id="{B4627B2E-028C-E6A6-CF31-AD2DE0A5DC31}"/>
                </a:ext>
              </a:extLst>
            </p:cNvPr>
            <p:cNvSpPr/>
            <p:nvPr/>
          </p:nvSpPr>
          <p:spPr>
            <a:xfrm>
              <a:off x="3471863" y="2535237"/>
              <a:ext cx="588963" cy="5651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7" descr="Screenshot of a comopleted mileage route">
              <a:extLst>
                <a:ext uri="{FF2B5EF4-FFF2-40B4-BE49-F238E27FC236}">
                  <a16:creationId xmlns:a16="http://schemas.microsoft.com/office/drawing/2014/main" id="{B66A5AD2-C296-153A-1867-CF8435194B65}"/>
                </a:ext>
              </a:extLst>
            </p:cNvPr>
            <p:cNvPicPr>
              <a:picLocks noChangeAspect="1"/>
            </p:cNvPicPr>
            <p:nvPr/>
          </p:nvPicPr>
          <p:blipFill>
            <a:blip r:embed="rId4"/>
            <a:stretch>
              <a:fillRect/>
            </a:stretch>
          </p:blipFill>
          <p:spPr>
            <a:xfrm>
              <a:off x="4472300" y="2133600"/>
              <a:ext cx="1397962" cy="3011488"/>
            </a:xfrm>
            <a:prstGeom prst="rect">
              <a:avLst/>
            </a:prstGeom>
            <a:ln w="6350">
              <a:solidFill>
                <a:schemeClr val="tx1"/>
              </a:solidFill>
            </a:ln>
          </p:spPr>
        </p:pic>
        <p:sp>
          <p:nvSpPr>
            <p:cNvPr id="29" name="Oval 28" descr="Highlighting the &quot;Use ROute&quot; button">
              <a:extLst>
                <a:ext uri="{FF2B5EF4-FFF2-40B4-BE49-F238E27FC236}">
                  <a16:creationId xmlns:a16="http://schemas.microsoft.com/office/drawing/2014/main" id="{6F3FA928-1905-DDB6-58B2-86B0E666F806}"/>
                </a:ext>
              </a:extLst>
            </p:cNvPr>
            <p:cNvSpPr/>
            <p:nvPr/>
          </p:nvSpPr>
          <p:spPr>
            <a:xfrm>
              <a:off x="4424363" y="4694238"/>
              <a:ext cx="1446213" cy="406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9" name="Arrow: Right 18">
            <a:extLst>
              <a:ext uri="{FF2B5EF4-FFF2-40B4-BE49-F238E27FC236}">
                <a16:creationId xmlns:a16="http://schemas.microsoft.com/office/drawing/2014/main" id="{25DF72DB-0950-93E6-22A6-F15774A65EC8}"/>
              </a:ext>
              <a:ext uri="{C183D7F6-B498-43B3-948B-1728B52AA6E4}">
                <adec:decorative xmlns:adec="http://schemas.microsoft.com/office/drawing/2017/decorative" val="1"/>
              </a:ext>
            </a:extLst>
          </p:cNvPr>
          <p:cNvSpPr/>
          <p:nvPr/>
        </p:nvSpPr>
        <p:spPr>
          <a:xfrm>
            <a:off x="5955388" y="3351395"/>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30B01C7-02C5-CBE5-7D8E-1CD3AADFA579}"/>
              </a:ext>
            </a:extLst>
          </p:cNvPr>
          <p:cNvSpPr txBox="1"/>
          <p:nvPr/>
        </p:nvSpPr>
        <p:spPr>
          <a:xfrm>
            <a:off x="6217750" y="1303601"/>
            <a:ext cx="2713279"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dirty="0">
                <a:cs typeface="Calibri"/>
              </a:rPr>
              <a:t>3. Save the Expense or enter commute deduction by clicking "Route Details".</a:t>
            </a:r>
          </a:p>
        </p:txBody>
      </p:sp>
      <p:grpSp>
        <p:nvGrpSpPr>
          <p:cNvPr id="9" name="Group 8" descr="Screenshot of a completed mileage expense homepage and the save button with the &quot;Route Details&quot; section.">
            <a:extLst>
              <a:ext uri="{FF2B5EF4-FFF2-40B4-BE49-F238E27FC236}">
                <a16:creationId xmlns:a16="http://schemas.microsoft.com/office/drawing/2014/main" id="{F90267CF-61BA-207C-594B-4EDEE4B2ED6F}"/>
              </a:ext>
            </a:extLst>
          </p:cNvPr>
          <p:cNvGrpSpPr/>
          <p:nvPr/>
        </p:nvGrpSpPr>
        <p:grpSpPr>
          <a:xfrm>
            <a:off x="6773863" y="2093913"/>
            <a:ext cx="1589088" cy="3051175"/>
            <a:chOff x="6773863" y="2093913"/>
            <a:chExt cx="1589088" cy="3051175"/>
          </a:xfrm>
        </p:grpSpPr>
        <p:pic>
          <p:nvPicPr>
            <p:cNvPr id="8" name="Picture 8" descr="Screenshot of a completed mileage expense homepage and the save button with the &quot;Route Details&quot; section.">
              <a:extLst>
                <a:ext uri="{FF2B5EF4-FFF2-40B4-BE49-F238E27FC236}">
                  <a16:creationId xmlns:a16="http://schemas.microsoft.com/office/drawing/2014/main" id="{A53A5ACF-A37B-EC2E-A697-38B43F41AB48}"/>
                </a:ext>
              </a:extLst>
            </p:cNvPr>
            <p:cNvPicPr>
              <a:picLocks noChangeAspect="1"/>
            </p:cNvPicPr>
            <p:nvPr/>
          </p:nvPicPr>
          <p:blipFill>
            <a:blip r:embed="rId5"/>
            <a:stretch>
              <a:fillRect/>
            </a:stretch>
          </p:blipFill>
          <p:spPr>
            <a:xfrm>
              <a:off x="6869425" y="2093913"/>
              <a:ext cx="1397962" cy="3051175"/>
            </a:xfrm>
            <a:prstGeom prst="rect">
              <a:avLst/>
            </a:prstGeom>
            <a:ln w="6350">
              <a:solidFill>
                <a:schemeClr val="tx1"/>
              </a:solidFill>
            </a:ln>
          </p:spPr>
        </p:pic>
        <p:sp>
          <p:nvSpPr>
            <p:cNvPr id="31" name="Oval 30" descr="Highlighting the save button">
              <a:extLst>
                <a:ext uri="{FF2B5EF4-FFF2-40B4-BE49-F238E27FC236}">
                  <a16:creationId xmlns:a16="http://schemas.microsoft.com/office/drawing/2014/main" id="{2A3A61D3-A8FE-D460-2B55-7245E8B41D87}"/>
                </a:ext>
              </a:extLst>
            </p:cNvPr>
            <p:cNvSpPr/>
            <p:nvPr/>
          </p:nvSpPr>
          <p:spPr>
            <a:xfrm>
              <a:off x="7980363" y="2249486"/>
              <a:ext cx="319088" cy="30321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Oval 32" descr="Highlighting the &quot;Route Details&quot; section">
              <a:extLst>
                <a:ext uri="{FF2B5EF4-FFF2-40B4-BE49-F238E27FC236}">
                  <a16:creationId xmlns:a16="http://schemas.microsoft.com/office/drawing/2014/main" id="{99EA7755-9E54-D648-7F52-34BBA3947393}"/>
                </a:ext>
              </a:extLst>
            </p:cNvPr>
            <p:cNvSpPr/>
            <p:nvPr/>
          </p:nvSpPr>
          <p:spPr>
            <a:xfrm>
              <a:off x="6773863" y="3416299"/>
              <a:ext cx="1589088" cy="3984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22500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A143-1EF3-665F-ACEB-8353360FF88D}"/>
              </a:ext>
            </a:extLst>
          </p:cNvPr>
          <p:cNvSpPr>
            <a:spLocks noGrp="1"/>
          </p:cNvSpPr>
          <p:nvPr>
            <p:ph type="title"/>
          </p:nvPr>
        </p:nvSpPr>
        <p:spPr/>
        <p:txBody>
          <a:bodyPr>
            <a:normAutofit fontScale="90000"/>
          </a:bodyPr>
          <a:lstStyle/>
          <a:p>
            <a:r>
              <a:rPr lang="en-US" sz="2800" dirty="0"/>
              <a:t>Creating A Mileage Expense cont. (Deducting Commute)</a:t>
            </a:r>
          </a:p>
        </p:txBody>
      </p:sp>
      <p:sp>
        <p:nvSpPr>
          <p:cNvPr id="16" name="TextBox 15">
            <a:extLst>
              <a:ext uri="{FF2B5EF4-FFF2-40B4-BE49-F238E27FC236}">
                <a16:creationId xmlns:a16="http://schemas.microsoft.com/office/drawing/2014/main" id="{10E7C6EA-1A50-4B35-2681-4DC3D460F6D1}"/>
              </a:ext>
            </a:extLst>
          </p:cNvPr>
          <p:cNvSpPr txBox="1"/>
          <p:nvPr/>
        </p:nvSpPr>
        <p:spPr>
          <a:xfrm>
            <a:off x="-100500" y="1248039"/>
            <a:ext cx="2713279"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a:cs typeface="Calibri"/>
              </a:rPr>
              <a:t>1. Click "Deduct Commute Distance" to enter your commute route.</a:t>
            </a:r>
          </a:p>
        </p:txBody>
      </p:sp>
      <p:grpSp>
        <p:nvGrpSpPr>
          <p:cNvPr id="5" name="Group 4" descr="Screenshot of the Route Details screen and the &quot;Deduct Commute Distance&quot; button">
            <a:extLst>
              <a:ext uri="{FF2B5EF4-FFF2-40B4-BE49-F238E27FC236}">
                <a16:creationId xmlns:a16="http://schemas.microsoft.com/office/drawing/2014/main" id="{889E07E8-0577-9CDF-00D0-4395951ADB10}"/>
              </a:ext>
            </a:extLst>
          </p:cNvPr>
          <p:cNvGrpSpPr/>
          <p:nvPr/>
        </p:nvGrpSpPr>
        <p:grpSpPr>
          <a:xfrm>
            <a:off x="527050" y="2053391"/>
            <a:ext cx="1397962" cy="3051175"/>
            <a:chOff x="527050" y="2053391"/>
            <a:chExt cx="1397962" cy="3051175"/>
          </a:xfrm>
        </p:grpSpPr>
        <p:pic>
          <p:nvPicPr>
            <p:cNvPr id="3" name="Picture 3" descr="Screenshot of the Route Details screen and the &quot;Deduct Commute Distance&quot; button">
              <a:extLst>
                <a:ext uri="{FF2B5EF4-FFF2-40B4-BE49-F238E27FC236}">
                  <a16:creationId xmlns:a16="http://schemas.microsoft.com/office/drawing/2014/main" id="{A0D7DEEB-786A-A986-4239-D2E8E6BBB15F}"/>
                </a:ext>
              </a:extLst>
            </p:cNvPr>
            <p:cNvPicPr>
              <a:picLocks noChangeAspect="1"/>
            </p:cNvPicPr>
            <p:nvPr/>
          </p:nvPicPr>
          <p:blipFill>
            <a:blip r:embed="rId2"/>
            <a:stretch>
              <a:fillRect/>
            </a:stretch>
          </p:blipFill>
          <p:spPr>
            <a:xfrm>
              <a:off x="527050" y="2053391"/>
              <a:ext cx="1397962" cy="3051175"/>
            </a:xfrm>
            <a:prstGeom prst="rect">
              <a:avLst/>
            </a:prstGeom>
            <a:ln w="6350">
              <a:solidFill>
                <a:schemeClr val="tx1"/>
              </a:solidFill>
            </a:ln>
          </p:spPr>
        </p:pic>
        <p:sp>
          <p:nvSpPr>
            <p:cNvPr id="25" name="Oval 24" descr="Highlighting the &quot;Deduct Commute Distance&quot; button">
              <a:extLst>
                <a:ext uri="{FF2B5EF4-FFF2-40B4-BE49-F238E27FC236}">
                  <a16:creationId xmlns:a16="http://schemas.microsoft.com/office/drawing/2014/main" id="{0BDAF61E-FA92-D298-21E7-5F35069D1C66}"/>
                </a:ext>
              </a:extLst>
            </p:cNvPr>
            <p:cNvSpPr/>
            <p:nvPr/>
          </p:nvSpPr>
          <p:spPr>
            <a:xfrm>
              <a:off x="527050" y="3987800"/>
              <a:ext cx="890588" cy="30321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0" name="Arrow: Right 19">
            <a:extLst>
              <a:ext uri="{FF2B5EF4-FFF2-40B4-BE49-F238E27FC236}">
                <a16:creationId xmlns:a16="http://schemas.microsoft.com/office/drawing/2014/main" id="{F4698834-58A2-2436-D164-171DE6054EA3}"/>
              </a:ext>
              <a:ext uri="{C183D7F6-B498-43B3-948B-1728B52AA6E4}">
                <adec:decorative xmlns:adec="http://schemas.microsoft.com/office/drawing/2017/decorative" val="1"/>
              </a:ext>
            </a:extLst>
          </p:cNvPr>
          <p:cNvSpPr/>
          <p:nvPr/>
        </p:nvSpPr>
        <p:spPr>
          <a:xfrm>
            <a:off x="2050138" y="3311707"/>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010933E-3105-CA56-EB3E-91CAA9038249}"/>
              </a:ext>
            </a:extLst>
          </p:cNvPr>
          <p:cNvSpPr txBox="1"/>
          <p:nvPr/>
        </p:nvSpPr>
        <p:spPr>
          <a:xfrm>
            <a:off x="2447437" y="1248039"/>
            <a:ext cx="3221279"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dirty="0">
                <a:cs typeface="Calibri"/>
              </a:rPr>
              <a:t>2. Click the Round Trip Icon to toggle between One Way and Round Trip. Click "Use Route" to save.</a:t>
            </a:r>
          </a:p>
        </p:txBody>
      </p:sp>
      <p:grpSp>
        <p:nvGrpSpPr>
          <p:cNvPr id="6" name="Group 5" descr="Screenshot of a completed commute route with the round trip and &quot;Use Route&quot; buttons.">
            <a:extLst>
              <a:ext uri="{FF2B5EF4-FFF2-40B4-BE49-F238E27FC236}">
                <a16:creationId xmlns:a16="http://schemas.microsoft.com/office/drawing/2014/main" id="{3C988E7A-2CAD-94F1-B5E8-18FB74C5F9AC}"/>
              </a:ext>
            </a:extLst>
          </p:cNvPr>
          <p:cNvGrpSpPr/>
          <p:nvPr/>
        </p:nvGrpSpPr>
        <p:grpSpPr>
          <a:xfrm>
            <a:off x="3344862" y="2078038"/>
            <a:ext cx="1422401" cy="3074988"/>
            <a:chOff x="3344862" y="2078038"/>
            <a:chExt cx="1422401" cy="3074988"/>
          </a:xfrm>
        </p:grpSpPr>
        <p:pic>
          <p:nvPicPr>
            <p:cNvPr id="4" name="Picture 8" descr="Screenshot of a completed commute route with the round trip and &quot;Use Route&quot; buttons.">
              <a:extLst>
                <a:ext uri="{FF2B5EF4-FFF2-40B4-BE49-F238E27FC236}">
                  <a16:creationId xmlns:a16="http://schemas.microsoft.com/office/drawing/2014/main" id="{139183AF-0949-6A2D-F64B-2B79C637B38A}"/>
                </a:ext>
              </a:extLst>
            </p:cNvPr>
            <p:cNvPicPr>
              <a:picLocks noChangeAspect="1"/>
            </p:cNvPicPr>
            <p:nvPr/>
          </p:nvPicPr>
          <p:blipFill>
            <a:blip r:embed="rId3"/>
            <a:stretch>
              <a:fillRect/>
            </a:stretch>
          </p:blipFill>
          <p:spPr>
            <a:xfrm>
              <a:off x="3345175" y="2078038"/>
              <a:ext cx="1421774" cy="3074988"/>
            </a:xfrm>
            <a:prstGeom prst="rect">
              <a:avLst/>
            </a:prstGeom>
            <a:ln w="6350">
              <a:solidFill>
                <a:schemeClr val="tx1"/>
              </a:solidFill>
            </a:ln>
          </p:spPr>
        </p:pic>
        <p:sp>
          <p:nvSpPr>
            <p:cNvPr id="27" name="Oval 26" descr="Highlighting the round trip/one way button">
              <a:extLst>
                <a:ext uri="{FF2B5EF4-FFF2-40B4-BE49-F238E27FC236}">
                  <a16:creationId xmlns:a16="http://schemas.microsoft.com/office/drawing/2014/main" id="{49D1958C-ED9B-A1F9-B6CF-E8070974269B}"/>
                </a:ext>
              </a:extLst>
            </p:cNvPr>
            <p:cNvSpPr/>
            <p:nvPr/>
          </p:nvSpPr>
          <p:spPr>
            <a:xfrm>
              <a:off x="3344863" y="2813050"/>
              <a:ext cx="581026" cy="279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Oval 28" descr="Highlighting the &quot;Use Route&quot; button">
              <a:extLst>
                <a:ext uri="{FF2B5EF4-FFF2-40B4-BE49-F238E27FC236}">
                  <a16:creationId xmlns:a16="http://schemas.microsoft.com/office/drawing/2014/main" id="{8E13A582-7D37-AF40-98E6-BA6B576CA069}"/>
                </a:ext>
              </a:extLst>
            </p:cNvPr>
            <p:cNvSpPr/>
            <p:nvPr/>
          </p:nvSpPr>
          <p:spPr>
            <a:xfrm>
              <a:off x="3344862" y="4710112"/>
              <a:ext cx="1422401" cy="3984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1" name="Arrow: Right 20">
            <a:extLst>
              <a:ext uri="{FF2B5EF4-FFF2-40B4-BE49-F238E27FC236}">
                <a16:creationId xmlns:a16="http://schemas.microsoft.com/office/drawing/2014/main" id="{46A6F30F-9ED2-AC05-C28D-490998F674F2}"/>
              </a:ext>
              <a:ext uri="{C183D7F6-B498-43B3-948B-1728B52AA6E4}">
                <adec:decorative xmlns:adec="http://schemas.microsoft.com/office/drawing/2017/decorative" val="1"/>
              </a:ext>
            </a:extLst>
          </p:cNvPr>
          <p:cNvSpPr/>
          <p:nvPr/>
        </p:nvSpPr>
        <p:spPr>
          <a:xfrm>
            <a:off x="5270306" y="3311707"/>
            <a:ext cx="794963" cy="399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0E953FA-AB61-058A-EDB4-C7DAE5080CEA}"/>
              </a:ext>
            </a:extLst>
          </p:cNvPr>
          <p:cNvSpPr txBox="1"/>
          <p:nvPr/>
        </p:nvSpPr>
        <p:spPr>
          <a:xfrm>
            <a:off x="6233624" y="1248039"/>
            <a:ext cx="2713279"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dirty="0">
                <a:cs typeface="Calibri"/>
              </a:rPr>
              <a:t>3. Use the back arrow to return to the main expense screen. Click Save.</a:t>
            </a:r>
          </a:p>
        </p:txBody>
      </p:sp>
      <p:grpSp>
        <p:nvGrpSpPr>
          <p:cNvPr id="7" name="Group 6" descr="Screenshot of the Route Details screen with the back button and a completed mileage expense homepage with the save button.">
            <a:extLst>
              <a:ext uri="{FF2B5EF4-FFF2-40B4-BE49-F238E27FC236}">
                <a16:creationId xmlns:a16="http://schemas.microsoft.com/office/drawing/2014/main" id="{90828539-2165-B274-A462-5EF75E9D696A}"/>
              </a:ext>
            </a:extLst>
          </p:cNvPr>
          <p:cNvGrpSpPr/>
          <p:nvPr/>
        </p:nvGrpSpPr>
        <p:grpSpPr>
          <a:xfrm>
            <a:off x="5948363" y="2046287"/>
            <a:ext cx="2962275" cy="3106738"/>
            <a:chOff x="5948363" y="2046287"/>
            <a:chExt cx="2962275" cy="3106738"/>
          </a:xfrm>
        </p:grpSpPr>
        <p:pic>
          <p:nvPicPr>
            <p:cNvPr id="9" name="Picture 9" descr="Screenshot of the Route Details screen with the back button and a completed mileage expense homepage with the save button.">
              <a:extLst>
                <a:ext uri="{FF2B5EF4-FFF2-40B4-BE49-F238E27FC236}">
                  <a16:creationId xmlns:a16="http://schemas.microsoft.com/office/drawing/2014/main" id="{617874C3-FE88-CBC2-C66B-6328481E0A1B}"/>
                </a:ext>
              </a:extLst>
            </p:cNvPr>
            <p:cNvPicPr>
              <a:picLocks noChangeAspect="1"/>
            </p:cNvPicPr>
            <p:nvPr/>
          </p:nvPicPr>
          <p:blipFill>
            <a:blip r:embed="rId4"/>
            <a:stretch>
              <a:fillRect/>
            </a:stretch>
          </p:blipFill>
          <p:spPr>
            <a:xfrm>
              <a:off x="6020113" y="2046287"/>
              <a:ext cx="1421774" cy="3074988"/>
            </a:xfrm>
            <a:prstGeom prst="rect">
              <a:avLst/>
            </a:prstGeom>
            <a:ln w="6350">
              <a:solidFill>
                <a:schemeClr val="tx1"/>
              </a:solidFill>
            </a:ln>
          </p:spPr>
        </p:pic>
        <p:sp>
          <p:nvSpPr>
            <p:cNvPr id="31" name="Oval 30" descr="Highlighting the back button">
              <a:extLst>
                <a:ext uri="{FF2B5EF4-FFF2-40B4-BE49-F238E27FC236}">
                  <a16:creationId xmlns:a16="http://schemas.microsoft.com/office/drawing/2014/main" id="{F35D4E20-C51A-CEF2-C9A5-460BB76593CD}"/>
                </a:ext>
              </a:extLst>
            </p:cNvPr>
            <p:cNvSpPr/>
            <p:nvPr/>
          </p:nvSpPr>
          <p:spPr>
            <a:xfrm>
              <a:off x="5948363" y="2201862"/>
              <a:ext cx="255588" cy="22383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2" name="Picture 32" descr="Screenshot of a completed mileage expense homepage">
              <a:extLst>
                <a:ext uri="{FF2B5EF4-FFF2-40B4-BE49-F238E27FC236}">
                  <a16:creationId xmlns:a16="http://schemas.microsoft.com/office/drawing/2014/main" id="{C0E20C88-765B-CB0B-BA5F-9AC11A4DFE27}"/>
                </a:ext>
              </a:extLst>
            </p:cNvPr>
            <p:cNvPicPr>
              <a:picLocks noChangeAspect="1"/>
            </p:cNvPicPr>
            <p:nvPr/>
          </p:nvPicPr>
          <p:blipFill>
            <a:blip r:embed="rId5"/>
            <a:stretch>
              <a:fillRect/>
            </a:stretch>
          </p:blipFill>
          <p:spPr>
            <a:xfrm>
              <a:off x="7448863" y="2046288"/>
              <a:ext cx="1421774" cy="3106737"/>
            </a:xfrm>
            <a:prstGeom prst="rect">
              <a:avLst/>
            </a:prstGeom>
            <a:ln w="6350">
              <a:solidFill>
                <a:schemeClr val="tx1"/>
              </a:solidFill>
            </a:ln>
          </p:spPr>
        </p:pic>
        <p:sp>
          <p:nvSpPr>
            <p:cNvPr id="34" name="Oval 33" descr="Highlighting the save button">
              <a:extLst>
                <a:ext uri="{FF2B5EF4-FFF2-40B4-BE49-F238E27FC236}">
                  <a16:creationId xmlns:a16="http://schemas.microsoft.com/office/drawing/2014/main" id="{9E3649E0-8C1C-59D3-F451-B979B9577A67}"/>
                </a:ext>
              </a:extLst>
            </p:cNvPr>
            <p:cNvSpPr/>
            <p:nvPr/>
          </p:nvSpPr>
          <p:spPr>
            <a:xfrm>
              <a:off x="8543925" y="2146300"/>
              <a:ext cx="366713" cy="3349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907947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13927dd6-b976-4ab0-a628-1674e250ee54"/>
  <p:tag name="SLIDO_EVENT_SECTION_UUID" val="d982ae9a-7547-4f19-91ec-26cf59304dc2"/>
</p:tagLst>
</file>

<file path=ppt/theme/theme1.xml><?xml version="1.0" encoding="utf-8"?>
<a:theme xmlns:a="http://schemas.openxmlformats.org/drawingml/2006/main" name="white-blueba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66d7378-0306-4a5c-8704-20bf57ad8ebb">
      <Terms xmlns="http://schemas.microsoft.com/office/infopath/2007/PartnerControls"/>
    </lcf76f155ced4ddcb4097134ff3c332f>
    <TaxCatchAll xmlns="e16f6b68-41ff-40c7-9c8c-25b495cbb78a" xsi:nil="true"/>
    <SharedWithUsers xmlns="e16f6b68-41ff-40c7-9c8c-25b495cbb78a">
      <UserInfo>
        <DisplayName>Paulson, Brett</DisplayName>
        <AccountId>6</AccountId>
        <AccountType/>
      </UserInfo>
      <UserInfo>
        <DisplayName>Mattingly, Ashley</DisplayName>
        <AccountId>55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1" ma:contentTypeDescription="Create a new document." ma:contentTypeScope="" ma:versionID="6675100bffdc880fa50666c10fae4684">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1908526212f68361f2375f4185336654"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www.w3.org/XML/1998/namespace"/>
    <ds:schemaRef ds:uri="http://purl.org/dc/terms/"/>
    <ds:schemaRef ds:uri="266d7378-0306-4a5c-8704-20bf57ad8ebb"/>
    <ds:schemaRef ds:uri="http://schemas.microsoft.com/office/2006/documentManagement/types"/>
    <ds:schemaRef ds:uri="e16f6b68-41ff-40c7-9c8c-25b495cbb78a"/>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CD9BD1F-E378-4412-93DD-04A56C99F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7378-0306-4a5c-8704-20bf57ad8ebb"/>
    <ds:schemaRef ds:uri="e16f6b68-41ff-40c7-9c8c-25b495c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white-bluebar-template.potx</Template>
  <TotalTime>147</TotalTime>
  <Words>957</Words>
  <Application>Microsoft Office PowerPoint</Application>
  <PresentationFormat>On-screen Show (16:9)</PresentationFormat>
  <Paragraphs>103</Paragraphs>
  <Slides>15</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Arial,Sans-Serif</vt:lpstr>
      <vt:lpstr>Calibri</vt:lpstr>
      <vt:lpstr>white-bluebar-template</vt:lpstr>
      <vt:lpstr>1_Custom Design</vt:lpstr>
      <vt:lpstr>Custom Design</vt:lpstr>
      <vt:lpstr>It’s A Trip!</vt:lpstr>
      <vt:lpstr>Introduction</vt:lpstr>
      <vt:lpstr>Logging Into the App - First Time</vt:lpstr>
      <vt:lpstr>Creating an Expense Report From a Request</vt:lpstr>
      <vt:lpstr>Creating an Expense From a Simple Receipt</vt:lpstr>
      <vt:lpstr>Creating an Expense From a Simple Receipt cont.</vt:lpstr>
      <vt:lpstr>Creating an Expense From a Multi-Page Receipt</vt:lpstr>
      <vt:lpstr>Creating A Mileage Expense</vt:lpstr>
      <vt:lpstr>Creating A Mileage Expense cont. (Deducting Commute)</vt:lpstr>
      <vt:lpstr>Check your Profile Settings!</vt:lpstr>
      <vt:lpstr>Adding Receipts via Email</vt:lpstr>
      <vt:lpstr>Check your Delegates</vt:lpstr>
      <vt:lpstr>BONUS - Intro to TripIt</vt:lpstr>
      <vt:lpstr>Summary</vt:lpstr>
      <vt:lpstr>Links &amp;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 Presentation Slides - ITS Tech Day 2023</dc:title>
  <dc:creator>Diana</dc:creator>
  <cp:lastModifiedBy>Desai, Stuti (Document Accessibility Specialist)</cp:lastModifiedBy>
  <cp:revision>2</cp:revision>
  <dcterms:created xsi:type="dcterms:W3CDTF">2010-04-12T23:12:02Z</dcterms:created>
  <dcterms:modified xsi:type="dcterms:W3CDTF">2023-06-08T17:36:31Z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y fmtid="{D5CDD505-2E9C-101B-9397-08002B2CF9AE}" pid="3" name="SlidoAppVersion">
    <vt:lpwstr>1.5.3.3511</vt:lpwstr>
  </property>
  <property fmtid="{D5CDD505-2E9C-101B-9397-08002B2CF9AE}" pid="4" name="MediaServiceImageTags">
    <vt:lpwstr/>
  </property>
</Properties>
</file>