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  <p:sldMasterId id="2147493479" r:id="rId5"/>
    <p:sldMasterId id="2147493467" r:id="rId6"/>
  </p:sldMasterIdLst>
  <p:notesMasterIdLst>
    <p:notesMasterId r:id="rId27"/>
  </p:notesMasterIdLst>
  <p:handoutMasterIdLst>
    <p:handoutMasterId r:id="rId28"/>
  </p:handoutMasterIdLst>
  <p:sldIdLst>
    <p:sldId id="259" r:id="rId7"/>
    <p:sldId id="290" r:id="rId8"/>
    <p:sldId id="264" r:id="rId9"/>
    <p:sldId id="291" r:id="rId10"/>
    <p:sldId id="274" r:id="rId11"/>
    <p:sldId id="275" r:id="rId12"/>
    <p:sldId id="278" r:id="rId13"/>
    <p:sldId id="279" r:id="rId14"/>
    <p:sldId id="280" r:id="rId15"/>
    <p:sldId id="281" r:id="rId16"/>
    <p:sldId id="268" r:id="rId17"/>
    <p:sldId id="266" r:id="rId18"/>
    <p:sldId id="270" r:id="rId19"/>
    <p:sldId id="269" r:id="rId20"/>
    <p:sldId id="287" r:id="rId21"/>
    <p:sldId id="286" r:id="rId22"/>
    <p:sldId id="284" r:id="rId23"/>
    <p:sldId id="285" r:id="rId24"/>
    <p:sldId id="288" r:id="rId25"/>
    <p:sldId id="289" r:id="rId26"/>
  </p:sldIdLst>
  <p:sldSz cx="9144000" cy="5143500" type="screen16x9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1938"/>
    <a:srgbClr val="002868"/>
    <a:srgbClr val="100E42"/>
    <a:srgbClr val="100E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 autoAdjust="0"/>
    <p:restoredTop sz="77468" autoAdjust="0"/>
  </p:normalViewPr>
  <p:slideViewPr>
    <p:cSldViewPr snapToGrid="0">
      <p:cViewPr varScale="1">
        <p:scale>
          <a:sx n="117" d="100"/>
          <a:sy n="117" d="100"/>
        </p:scale>
        <p:origin x="628" y="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30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sai, Stuti (Document Accessibility Specialist)" userId="4466d87a-2609-4fc0-b808-d10f4f45e676" providerId="ADAL" clId="{CA9B95A5-9CD4-4FFA-93DB-851DDB919626}"/>
    <pc:docChg chg="undo custSel modSld">
      <pc:chgData name="Desai, Stuti (Document Accessibility Specialist)" userId="4466d87a-2609-4fc0-b808-d10f4f45e676" providerId="ADAL" clId="{CA9B95A5-9CD4-4FFA-93DB-851DDB919626}" dt="2023-06-12T14:06:27.833" v="46" actId="13244"/>
      <pc:docMkLst>
        <pc:docMk/>
      </pc:docMkLst>
      <pc:sldChg chg="modSp mod">
        <pc:chgData name="Desai, Stuti (Document Accessibility Specialist)" userId="4466d87a-2609-4fc0-b808-d10f4f45e676" providerId="ADAL" clId="{CA9B95A5-9CD4-4FFA-93DB-851DDB919626}" dt="2023-06-12T14:06:27.833" v="46" actId="13244"/>
        <pc:sldMkLst>
          <pc:docMk/>
          <pc:sldMk cId="170405202" sldId="270"/>
        </pc:sldMkLst>
        <pc:spChg chg="mod ord modVis">
          <ac:chgData name="Desai, Stuti (Document Accessibility Specialist)" userId="4466d87a-2609-4fc0-b808-d10f4f45e676" providerId="ADAL" clId="{CA9B95A5-9CD4-4FFA-93DB-851DDB919626}" dt="2023-06-12T14:02:02.512" v="29" actId="13244"/>
          <ac:spMkLst>
            <pc:docMk/>
            <pc:sldMk cId="170405202" sldId="270"/>
            <ac:spMk id="2" creationId="{E8EEF72C-BC81-21D9-5A46-326C3B122471}"/>
          </ac:spMkLst>
        </pc:spChg>
        <pc:spChg chg="ord">
          <ac:chgData name="Desai, Stuti (Document Accessibility Specialist)" userId="4466d87a-2609-4fc0-b808-d10f4f45e676" providerId="ADAL" clId="{CA9B95A5-9CD4-4FFA-93DB-851DDB919626}" dt="2023-06-12T14:02:26.122" v="35" actId="13244"/>
          <ac:spMkLst>
            <pc:docMk/>
            <pc:sldMk cId="170405202" sldId="270"/>
            <ac:spMk id="4" creationId="{00000000-0000-0000-0000-000000000000}"/>
          </ac:spMkLst>
        </pc:spChg>
        <pc:spChg chg="mod">
          <ac:chgData name="Desai, Stuti (Document Accessibility Specialist)" userId="4466d87a-2609-4fc0-b808-d10f4f45e676" providerId="ADAL" clId="{CA9B95A5-9CD4-4FFA-93DB-851DDB919626}" dt="2023-06-12T14:02:16.496" v="32" actId="962"/>
          <ac:spMkLst>
            <pc:docMk/>
            <pc:sldMk cId="170405202" sldId="270"/>
            <ac:spMk id="9" creationId="{C95BBD23-26E6-3BC1-243D-12014156362E}"/>
          </ac:spMkLst>
        </pc:spChg>
        <pc:spChg chg="ord">
          <ac:chgData name="Desai, Stuti (Document Accessibility Specialist)" userId="4466d87a-2609-4fc0-b808-d10f4f45e676" providerId="ADAL" clId="{CA9B95A5-9CD4-4FFA-93DB-851DDB919626}" dt="2023-06-12T14:02:11.523" v="30" actId="13244"/>
          <ac:spMkLst>
            <pc:docMk/>
            <pc:sldMk cId="170405202" sldId="270"/>
            <ac:spMk id="13" creationId="{66D79C8D-EB73-84D8-35D7-A5FB1AF7D3A2}"/>
          </ac:spMkLst>
        </pc:spChg>
        <pc:spChg chg="mod">
          <ac:chgData name="Desai, Stuti (Document Accessibility Specialist)" userId="4466d87a-2609-4fc0-b808-d10f4f45e676" providerId="ADAL" clId="{CA9B95A5-9CD4-4FFA-93DB-851DDB919626}" dt="2023-06-12T14:02:17.471" v="33" actId="962"/>
          <ac:spMkLst>
            <pc:docMk/>
            <pc:sldMk cId="170405202" sldId="270"/>
            <ac:spMk id="14" creationId="{0C10E882-2EA7-2BA9-F5FE-E3FBA5EB9310}"/>
          </ac:spMkLst>
        </pc:spChg>
        <pc:picChg chg="mod ord">
          <ac:chgData name="Desai, Stuti (Document Accessibility Specialist)" userId="4466d87a-2609-4fc0-b808-d10f4f45e676" providerId="ADAL" clId="{CA9B95A5-9CD4-4FFA-93DB-851DDB919626}" dt="2023-06-12T14:02:40.436" v="36" actId="962"/>
          <ac:picMkLst>
            <pc:docMk/>
            <pc:sldMk cId="170405202" sldId="270"/>
            <ac:picMk id="7" creationId="{8142F211-2537-3CDE-9632-06E2192B0A18}"/>
          </ac:picMkLst>
        </pc:picChg>
        <pc:picChg chg="mod ord">
          <ac:chgData name="Desai, Stuti (Document Accessibility Specialist)" userId="4466d87a-2609-4fc0-b808-d10f4f45e676" providerId="ADAL" clId="{CA9B95A5-9CD4-4FFA-93DB-851DDB919626}" dt="2023-06-12T14:06:27.833" v="46" actId="13244"/>
          <ac:picMkLst>
            <pc:docMk/>
            <pc:sldMk cId="170405202" sldId="270"/>
            <ac:picMk id="12" creationId="{2E40E19B-7C4C-080D-F2FD-B566B3689604}"/>
          </ac:picMkLst>
        </pc:picChg>
      </pc:sldChg>
      <pc:sldChg chg="modSp mod">
        <pc:chgData name="Desai, Stuti (Document Accessibility Specialist)" userId="4466d87a-2609-4fc0-b808-d10f4f45e676" providerId="ADAL" clId="{CA9B95A5-9CD4-4FFA-93DB-851DDB919626}" dt="2023-06-12T13:37:56.938" v="2" actId="962"/>
        <pc:sldMkLst>
          <pc:docMk/>
          <pc:sldMk cId="936966444" sldId="275"/>
        </pc:sldMkLst>
        <pc:grpChg chg="mod">
          <ac:chgData name="Desai, Stuti (Document Accessibility Specialist)" userId="4466d87a-2609-4fc0-b808-d10f4f45e676" providerId="ADAL" clId="{CA9B95A5-9CD4-4FFA-93DB-851DDB919626}" dt="2023-06-12T13:37:56.938" v="2" actId="962"/>
          <ac:grpSpMkLst>
            <pc:docMk/>
            <pc:sldMk cId="936966444" sldId="275"/>
            <ac:grpSpMk id="11" creationId="{451AE9B1-3317-966A-2356-44001872EB5F}"/>
          </ac:grpSpMkLst>
        </pc:grpChg>
      </pc:sldChg>
      <pc:sldChg chg="modSp mod">
        <pc:chgData name="Desai, Stuti (Document Accessibility Specialist)" userId="4466d87a-2609-4fc0-b808-d10f4f45e676" providerId="ADAL" clId="{CA9B95A5-9CD4-4FFA-93DB-851DDB919626}" dt="2023-06-12T13:39:10.090" v="4" actId="962"/>
        <pc:sldMkLst>
          <pc:docMk/>
          <pc:sldMk cId="47229131" sldId="278"/>
        </pc:sldMkLst>
        <pc:spChg chg="mod">
          <ac:chgData name="Desai, Stuti (Document Accessibility Specialist)" userId="4466d87a-2609-4fc0-b808-d10f4f45e676" providerId="ADAL" clId="{CA9B95A5-9CD4-4FFA-93DB-851DDB919626}" dt="2023-06-12T13:37:33.866" v="0" actId="962"/>
          <ac:spMkLst>
            <pc:docMk/>
            <pc:sldMk cId="47229131" sldId="278"/>
            <ac:spMk id="9" creationId="{B3612967-2422-704C-BE3B-1BA241F65902}"/>
          </ac:spMkLst>
        </pc:spChg>
        <pc:picChg chg="mod">
          <ac:chgData name="Desai, Stuti (Document Accessibility Specialist)" userId="4466d87a-2609-4fc0-b808-d10f4f45e676" providerId="ADAL" clId="{CA9B95A5-9CD4-4FFA-93DB-851DDB919626}" dt="2023-06-12T13:38:25.421" v="3" actId="962"/>
          <ac:picMkLst>
            <pc:docMk/>
            <pc:sldMk cId="47229131" sldId="278"/>
            <ac:picMk id="3" creationId="{2A09875C-0024-72F7-ADEB-9EF3BE22394F}"/>
          </ac:picMkLst>
        </pc:picChg>
        <pc:picChg chg="mod">
          <ac:chgData name="Desai, Stuti (Document Accessibility Specialist)" userId="4466d87a-2609-4fc0-b808-d10f4f45e676" providerId="ADAL" clId="{CA9B95A5-9CD4-4FFA-93DB-851DDB919626}" dt="2023-06-12T13:39:10.090" v="4" actId="962"/>
          <ac:picMkLst>
            <pc:docMk/>
            <pc:sldMk cId="47229131" sldId="278"/>
            <ac:picMk id="11" creationId="{EA35342D-65F5-BBE9-73A7-8E4E49329B81}"/>
          </ac:picMkLst>
        </pc:picChg>
      </pc:sldChg>
      <pc:sldChg chg="modSp mod">
        <pc:chgData name="Desai, Stuti (Document Accessibility Specialist)" userId="4466d87a-2609-4fc0-b808-d10f4f45e676" providerId="ADAL" clId="{CA9B95A5-9CD4-4FFA-93DB-851DDB919626}" dt="2023-06-12T13:41:14.559" v="11" actId="962"/>
        <pc:sldMkLst>
          <pc:docMk/>
          <pc:sldMk cId="2882785420" sldId="279"/>
        </pc:sldMkLst>
        <pc:spChg chg="mod">
          <ac:chgData name="Desai, Stuti (Document Accessibility Specialist)" userId="4466d87a-2609-4fc0-b808-d10f4f45e676" providerId="ADAL" clId="{CA9B95A5-9CD4-4FFA-93DB-851DDB919626}" dt="2023-06-12T13:39:12.942" v="5" actId="962"/>
          <ac:spMkLst>
            <pc:docMk/>
            <pc:sldMk cId="2882785420" sldId="279"/>
            <ac:spMk id="9" creationId="{B3612967-2422-704C-BE3B-1BA241F65902}"/>
          </ac:spMkLst>
        </pc:spChg>
        <pc:spChg chg="ord">
          <ac:chgData name="Desai, Stuti (Document Accessibility Specialist)" userId="4466d87a-2609-4fc0-b808-d10f4f45e676" providerId="ADAL" clId="{CA9B95A5-9CD4-4FFA-93DB-851DDB919626}" dt="2023-06-12T13:39:21.389" v="6" actId="13244"/>
          <ac:spMkLst>
            <pc:docMk/>
            <pc:sldMk cId="2882785420" sldId="279"/>
            <ac:spMk id="12" creationId="{5DDF68DC-AEF3-B8B9-0B83-14F54630C70F}"/>
          </ac:spMkLst>
        </pc:spChg>
        <pc:picChg chg="mod ord">
          <ac:chgData name="Desai, Stuti (Document Accessibility Specialist)" userId="4466d87a-2609-4fc0-b808-d10f4f45e676" providerId="ADAL" clId="{CA9B95A5-9CD4-4FFA-93DB-851DDB919626}" dt="2023-06-12T13:39:44.085" v="9" actId="962"/>
          <ac:picMkLst>
            <pc:docMk/>
            <pc:sldMk cId="2882785420" sldId="279"/>
            <ac:picMk id="6" creationId="{D88C7F65-9DE0-343E-2E52-5F4DBB878DAE}"/>
          </ac:picMkLst>
        </pc:picChg>
        <pc:picChg chg="mod ord">
          <ac:chgData name="Desai, Stuti (Document Accessibility Specialist)" userId="4466d87a-2609-4fc0-b808-d10f4f45e676" providerId="ADAL" clId="{CA9B95A5-9CD4-4FFA-93DB-851DDB919626}" dt="2023-06-12T13:41:14.559" v="11" actId="962"/>
          <ac:picMkLst>
            <pc:docMk/>
            <pc:sldMk cId="2882785420" sldId="279"/>
            <ac:picMk id="14" creationId="{9610D899-1322-0333-59E9-1F4221EAF0A0}"/>
          </ac:picMkLst>
        </pc:picChg>
      </pc:sldChg>
      <pc:sldChg chg="modSp mod">
        <pc:chgData name="Desai, Stuti (Document Accessibility Specialist)" userId="4466d87a-2609-4fc0-b808-d10f4f45e676" providerId="ADAL" clId="{CA9B95A5-9CD4-4FFA-93DB-851DDB919626}" dt="2023-06-12T14:00:39.176" v="17" actId="962"/>
        <pc:sldMkLst>
          <pc:docMk/>
          <pc:sldMk cId="845688013" sldId="280"/>
        </pc:sldMkLst>
        <pc:spChg chg="mod">
          <ac:chgData name="Desai, Stuti (Document Accessibility Specialist)" userId="4466d87a-2609-4fc0-b808-d10f4f45e676" providerId="ADAL" clId="{CA9B95A5-9CD4-4FFA-93DB-851DDB919626}" dt="2023-06-12T13:48:17.474" v="14" actId="962"/>
          <ac:spMkLst>
            <pc:docMk/>
            <pc:sldMk cId="845688013" sldId="280"/>
            <ac:spMk id="9" creationId="{B3612967-2422-704C-BE3B-1BA241F65902}"/>
          </ac:spMkLst>
        </pc:spChg>
        <pc:spChg chg="ord">
          <ac:chgData name="Desai, Stuti (Document Accessibility Specialist)" userId="4466d87a-2609-4fc0-b808-d10f4f45e676" providerId="ADAL" clId="{CA9B95A5-9CD4-4FFA-93DB-851DDB919626}" dt="2023-06-12T13:48:13.066" v="12" actId="13244"/>
          <ac:spMkLst>
            <pc:docMk/>
            <pc:sldMk cId="845688013" sldId="280"/>
            <ac:spMk id="12" creationId="{5DDF68DC-AEF3-B8B9-0B83-14F54630C70F}"/>
          </ac:spMkLst>
        </pc:spChg>
        <pc:picChg chg="mod ord">
          <ac:chgData name="Desai, Stuti (Document Accessibility Specialist)" userId="4466d87a-2609-4fc0-b808-d10f4f45e676" providerId="ADAL" clId="{CA9B95A5-9CD4-4FFA-93DB-851DDB919626}" dt="2023-06-12T14:00:09.573" v="16" actId="962"/>
          <ac:picMkLst>
            <pc:docMk/>
            <pc:sldMk cId="845688013" sldId="280"/>
            <ac:picMk id="3" creationId="{BD2490FB-7D82-3110-ED13-041518ED3AC2}"/>
          </ac:picMkLst>
        </pc:picChg>
        <pc:picChg chg="mod ord">
          <ac:chgData name="Desai, Stuti (Document Accessibility Specialist)" userId="4466d87a-2609-4fc0-b808-d10f4f45e676" providerId="ADAL" clId="{CA9B95A5-9CD4-4FFA-93DB-851DDB919626}" dt="2023-06-12T14:00:39.176" v="17" actId="962"/>
          <ac:picMkLst>
            <pc:docMk/>
            <pc:sldMk cId="845688013" sldId="280"/>
            <ac:picMk id="10" creationId="{66C24696-C26F-F076-7899-8497443D2822}"/>
          </ac:picMkLst>
        </pc:picChg>
      </pc:sldChg>
      <pc:sldChg chg="delSp modSp mod">
        <pc:chgData name="Desai, Stuti (Document Accessibility Specialist)" userId="4466d87a-2609-4fc0-b808-d10f4f45e676" providerId="ADAL" clId="{CA9B95A5-9CD4-4FFA-93DB-851DDB919626}" dt="2023-06-12T14:01:40.803" v="25" actId="962"/>
        <pc:sldMkLst>
          <pc:docMk/>
          <pc:sldMk cId="3878641917" sldId="281"/>
        </pc:sldMkLst>
        <pc:spChg chg="mod modVis">
          <ac:chgData name="Desai, Stuti (Document Accessibility Specialist)" userId="4466d87a-2609-4fc0-b808-d10f4f45e676" providerId="ADAL" clId="{CA9B95A5-9CD4-4FFA-93DB-851DDB919626}" dt="2023-06-12T14:01:10.675" v="24" actId="962"/>
          <ac:spMkLst>
            <pc:docMk/>
            <pc:sldMk cId="3878641917" sldId="281"/>
            <ac:spMk id="4" creationId="{00000000-0000-0000-0000-000000000000}"/>
          </ac:spMkLst>
        </pc:spChg>
        <pc:spChg chg="del">
          <ac:chgData name="Desai, Stuti (Document Accessibility Specialist)" userId="4466d87a-2609-4fc0-b808-d10f4f45e676" providerId="ADAL" clId="{CA9B95A5-9CD4-4FFA-93DB-851DDB919626}" dt="2023-06-12T14:01:03.853" v="20" actId="478"/>
          <ac:spMkLst>
            <pc:docMk/>
            <pc:sldMk cId="3878641917" sldId="281"/>
            <ac:spMk id="5" creationId="{00000000-0000-0000-0000-000000000000}"/>
          </ac:spMkLst>
        </pc:spChg>
        <pc:picChg chg="mod">
          <ac:chgData name="Desai, Stuti (Document Accessibility Specialist)" userId="4466d87a-2609-4fc0-b808-d10f4f45e676" providerId="ADAL" clId="{CA9B95A5-9CD4-4FFA-93DB-851DDB919626}" dt="2023-06-12T14:01:40.803" v="25" actId="962"/>
          <ac:picMkLst>
            <pc:docMk/>
            <pc:sldMk cId="3878641917" sldId="281"/>
            <ac:picMk id="6" creationId="{B8B3DFBC-2BF7-942E-2F8C-1FED32F14F61}"/>
          </ac:picMkLst>
        </pc:picChg>
      </pc:sldChg>
      <pc:sldChg chg="modSp mod">
        <pc:chgData name="Desai, Stuti (Document Accessibility Specialist)" userId="4466d87a-2609-4fc0-b808-d10f4f45e676" providerId="ADAL" clId="{CA9B95A5-9CD4-4FFA-93DB-851DDB919626}" dt="2023-06-12T14:05:30.724" v="41" actId="962"/>
        <pc:sldMkLst>
          <pc:docMk/>
          <pc:sldMk cId="1454411932" sldId="284"/>
        </pc:sldMkLst>
        <pc:spChg chg="ord">
          <ac:chgData name="Desai, Stuti (Document Accessibility Specialist)" userId="4466d87a-2609-4fc0-b808-d10f4f45e676" providerId="ADAL" clId="{CA9B95A5-9CD4-4FFA-93DB-851DDB919626}" dt="2023-06-12T14:03:23.212" v="39" actId="13244"/>
          <ac:spMkLst>
            <pc:docMk/>
            <pc:sldMk cId="1454411932" sldId="284"/>
            <ac:spMk id="9" creationId="{548DC98D-93EE-F7A5-3076-AC14EB71518A}"/>
          </ac:spMkLst>
        </pc:spChg>
        <pc:picChg chg="mod">
          <ac:chgData name="Desai, Stuti (Document Accessibility Specialist)" userId="4466d87a-2609-4fc0-b808-d10f4f45e676" providerId="ADAL" clId="{CA9B95A5-9CD4-4FFA-93DB-851DDB919626}" dt="2023-06-12T14:05:30.724" v="41" actId="962"/>
          <ac:picMkLst>
            <pc:docMk/>
            <pc:sldMk cId="1454411932" sldId="284"/>
            <ac:picMk id="4" creationId="{BD945C11-29B8-41F1-2AA1-7CF7960F6E7B}"/>
          </ac:picMkLst>
        </pc:picChg>
      </pc:sldChg>
      <pc:sldChg chg="modSp mod">
        <pc:chgData name="Desai, Stuti (Document Accessibility Specialist)" userId="4466d87a-2609-4fc0-b808-d10f4f45e676" providerId="ADAL" clId="{CA9B95A5-9CD4-4FFA-93DB-851DDB919626}" dt="2023-06-12T14:06:01.741" v="42" actId="962"/>
        <pc:sldMkLst>
          <pc:docMk/>
          <pc:sldMk cId="266776454" sldId="285"/>
        </pc:sldMkLst>
        <pc:picChg chg="mod">
          <ac:chgData name="Desai, Stuti (Document Accessibility Specialist)" userId="4466d87a-2609-4fc0-b808-d10f4f45e676" providerId="ADAL" clId="{CA9B95A5-9CD4-4FFA-93DB-851DDB919626}" dt="2023-06-12T14:06:01.741" v="42" actId="962"/>
          <ac:picMkLst>
            <pc:docMk/>
            <pc:sldMk cId="266776454" sldId="285"/>
            <ac:picMk id="5" creationId="{061D7349-60AE-1735-EC57-D9D73D00175B}"/>
          </ac:picMkLst>
        </pc:picChg>
      </pc:sldChg>
      <pc:sldChg chg="modSp mod">
        <pc:chgData name="Desai, Stuti (Document Accessibility Specialist)" userId="4466d87a-2609-4fc0-b808-d10f4f45e676" providerId="ADAL" clId="{CA9B95A5-9CD4-4FFA-93DB-851DDB919626}" dt="2023-06-12T14:03:19.344" v="38" actId="962"/>
        <pc:sldMkLst>
          <pc:docMk/>
          <pc:sldMk cId="4260887832" sldId="286"/>
        </pc:sldMkLst>
        <pc:picChg chg="mod">
          <ac:chgData name="Desai, Stuti (Document Accessibility Specialist)" userId="4466d87a-2609-4fc0-b808-d10f4f45e676" providerId="ADAL" clId="{CA9B95A5-9CD4-4FFA-93DB-851DDB919626}" dt="2023-06-12T14:03:19.344" v="38" actId="962"/>
          <ac:picMkLst>
            <pc:docMk/>
            <pc:sldMk cId="4260887832" sldId="286"/>
            <ac:picMk id="4" creationId="{B167AC14-AD54-5DDF-9379-8D8F4B83D645}"/>
          </ac:picMkLst>
        </pc:picChg>
      </pc:sldChg>
      <pc:sldChg chg="modSp mod">
        <pc:chgData name="Desai, Stuti (Document Accessibility Specialist)" userId="4466d87a-2609-4fc0-b808-d10f4f45e676" providerId="ADAL" clId="{CA9B95A5-9CD4-4FFA-93DB-851DDB919626}" dt="2023-06-12T14:06:09.592" v="44" actId="962"/>
        <pc:sldMkLst>
          <pc:docMk/>
          <pc:sldMk cId="1785180738" sldId="288"/>
        </pc:sldMkLst>
        <pc:spChg chg="ord">
          <ac:chgData name="Desai, Stuti (Document Accessibility Specialist)" userId="4466d87a-2609-4fc0-b808-d10f4f45e676" providerId="ADAL" clId="{CA9B95A5-9CD4-4FFA-93DB-851DDB919626}" dt="2023-06-12T14:06:03.848" v="43" actId="13244"/>
          <ac:spMkLst>
            <pc:docMk/>
            <pc:sldMk cId="1785180738" sldId="288"/>
            <ac:spMk id="18" creationId="{655A326B-F990-11D1-137E-4E5F858E7FAC}"/>
          </ac:spMkLst>
        </pc:spChg>
        <pc:picChg chg="mod">
          <ac:chgData name="Desai, Stuti (Document Accessibility Specialist)" userId="4466d87a-2609-4fc0-b808-d10f4f45e676" providerId="ADAL" clId="{CA9B95A5-9CD4-4FFA-93DB-851DDB919626}" dt="2023-06-12T14:06:09.592" v="44" actId="962"/>
          <ac:picMkLst>
            <pc:docMk/>
            <pc:sldMk cId="1785180738" sldId="288"/>
            <ac:picMk id="12" creationId="{2FEBBF24-AC34-DB4F-97FB-806C3B45EB14}"/>
          </ac:picMkLst>
        </pc:picChg>
      </pc:sldChg>
      <pc:sldChg chg="modSp mod">
        <pc:chgData name="Desai, Stuti (Document Accessibility Specialist)" userId="4466d87a-2609-4fc0-b808-d10f4f45e676" providerId="ADAL" clId="{CA9B95A5-9CD4-4FFA-93DB-851DDB919626}" dt="2023-06-12T14:06:16.319" v="45" actId="962"/>
        <pc:sldMkLst>
          <pc:docMk/>
          <pc:sldMk cId="786444646" sldId="289"/>
        </pc:sldMkLst>
        <pc:picChg chg="mod">
          <ac:chgData name="Desai, Stuti (Document Accessibility Specialist)" userId="4466d87a-2609-4fc0-b808-d10f4f45e676" providerId="ADAL" clId="{CA9B95A5-9CD4-4FFA-93DB-851DDB919626}" dt="2023-06-12T14:06:16.319" v="45" actId="962"/>
          <ac:picMkLst>
            <pc:docMk/>
            <pc:sldMk cId="786444646" sldId="289"/>
            <ac:picMk id="8" creationId="{99254ED4-05E3-FC32-F1CE-F4DF4AA476A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0BE6C-4C0C-8046-BBFD-371AD798216A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EFCB1-D51F-8E41-88AA-D42180FBB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09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69A80-B453-4DCD-B462-91A479BC5A86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330DC-B386-407F-A825-77F368D7A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811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Overview and my 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330DC-B386-407F-A825-77F368D7AC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21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330DC-B386-407F-A825-77F368D7AC0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860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Mention about “Automation” with scheduling poll to find meeting times for multiple users.</a:t>
            </a:r>
          </a:p>
          <a:p>
            <a:endParaRPr lang="en-US"/>
          </a:p>
          <a:p>
            <a:r>
              <a:rPr lang="en-US"/>
              <a:t>Pause for 1-2 questions after the demo before the next session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330DC-B386-407F-A825-77F368D7AC0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263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330DC-B386-407F-A825-77F368D7AC0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6453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Nexus.uconn.edu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330DC-B386-407F-A825-77F368D7AC0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9041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330DC-B386-407F-A825-77F368D7AC0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6113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330DC-B386-407F-A825-77F368D7AC0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4423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Review of what was covered during 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330DC-B386-407F-A825-77F368D7AC0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7793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Review of what was covered during demo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330DC-B386-407F-A825-77F368D7AC0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513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 cannot answer all your questions at this point..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330DC-B386-407F-A825-77F368D7AC0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50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Topics we will be covering today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330DC-B386-407F-A825-77F368D7AC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82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330DC-B386-407F-A825-77F368D7AC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837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Has anybody used this feature?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330DC-B386-407F-A825-77F368D7AC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994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330DC-B386-407F-A825-77F368D7AC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20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Mention time zones reflect user set time zone on M365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330DC-B386-407F-A825-77F368D7AC0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09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330DC-B386-407F-A825-77F368D7AC0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657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330DC-B386-407F-A825-77F368D7AC0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048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330DC-B386-407F-A825-77F368D7AC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6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21374" y="4700763"/>
            <a:ext cx="2133600" cy="273844"/>
          </a:xfrm>
        </p:spPr>
        <p:txBody>
          <a:bodyPr/>
          <a:lstStyle/>
          <a:p>
            <a:fld id="{8ACDB3CC-F982-40F9-8DD6-BCC9AFBF44BD}" type="datetime1">
              <a:rPr lang="en-US" smtClean="0"/>
              <a:pPr/>
              <a:t>6/12/2023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4904185"/>
            <a:ext cx="2133600" cy="273844"/>
          </a:xfrm>
        </p:spPr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B11D3F-0E4C-8296-3825-89174D27B2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" r="20363" b="-13801"/>
          <a:stretch/>
        </p:blipFill>
        <p:spPr>
          <a:xfrm>
            <a:off x="248736" y="4779248"/>
            <a:ext cx="1699128" cy="1953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FAE651-2CCA-9C04-08E8-A97B073FBF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8939" t="-49740" b="1"/>
          <a:stretch/>
        </p:blipFill>
        <p:spPr>
          <a:xfrm>
            <a:off x="1947864" y="4688063"/>
            <a:ext cx="480529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A21-89C5-A040-B01E-D208A7FA3D8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98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56F7-E2D5-EF4D-B3EB-3635D9B80BFE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88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56F7-E2D5-EF4D-B3EB-3635D9B80BFE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98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56F7-E2D5-EF4D-B3EB-3635D9B80BFE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97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56F7-E2D5-EF4D-B3EB-3635D9B80BFE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97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56F7-E2D5-EF4D-B3EB-3635D9B80BFE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3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56F7-E2D5-EF4D-B3EB-3635D9B80BFE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48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56F7-E2D5-EF4D-B3EB-3635D9B80BFE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07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56F7-E2D5-EF4D-B3EB-3635D9B80BFE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252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56F7-E2D5-EF4D-B3EB-3635D9B80BFE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9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A21-89C5-A040-B01E-D208A7FA3D8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46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56F7-E2D5-EF4D-B3EB-3635D9B80BFE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4835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56F7-E2D5-EF4D-B3EB-3635D9B80BFE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47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44277"/>
            <a:ext cx="4038600" cy="3394075"/>
          </a:xfr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44277"/>
            <a:ext cx="4038600" cy="3394075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A21-89C5-A040-B01E-D208A7FA3D8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49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>
            <a:normAutofit/>
          </a:bodyPr>
          <a:lstStyle>
            <a:lvl1pPr>
              <a:defRPr sz="18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>
            <a:normAutofit/>
          </a:bodyPr>
          <a:lstStyle>
            <a:lvl1pPr>
              <a:defRPr sz="18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A21-89C5-A040-B01E-D208A7FA3D8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62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A21-89C5-A040-B01E-D208A7FA3D8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568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A21-89C5-A040-B01E-D208A7FA3D8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17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A21-89C5-A040-B01E-D208A7FA3D8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91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A21-89C5-A040-B01E-D208A7FA3D8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647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A21-89C5-A040-B01E-D208A7FA3D8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74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34325" y="0"/>
            <a:ext cx="9178325" cy="1200150"/>
          </a:xfrm>
          <a:prstGeom prst="rect">
            <a:avLst/>
          </a:prstGeom>
          <a:solidFill>
            <a:srgbClr val="100E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4277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0CA21-89C5-A040-B01E-D208A7FA3D8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8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81" r:id="rId1"/>
    <p:sldLayoutId id="2147493483" r:id="rId2"/>
    <p:sldLayoutId id="2147493484" r:id="rId3"/>
    <p:sldLayoutId id="2147493485" r:id="rId4"/>
    <p:sldLayoutId id="2147493486" r:id="rId5"/>
    <p:sldLayoutId id="2147493487" r:id="rId6"/>
    <p:sldLayoutId id="2147493488" r:id="rId7"/>
    <p:sldLayoutId id="2147493489" r:id="rId8"/>
    <p:sldLayoutId id="2147493490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656F7-E2D5-EF4D-B3EB-3635D9B80BFE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7C81B-7B5A-A644-B3E8-EC3DC39B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20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8" r:id="rId1"/>
    <p:sldLayoutId id="2147493469" r:id="rId2"/>
    <p:sldLayoutId id="2147493470" r:id="rId3"/>
    <p:sldLayoutId id="2147493471" r:id="rId4"/>
    <p:sldLayoutId id="2147493472" r:id="rId5"/>
    <p:sldLayoutId id="2147493473" r:id="rId6"/>
    <p:sldLayoutId id="2147493474" r:id="rId7"/>
    <p:sldLayoutId id="2147493475" r:id="rId8"/>
    <p:sldLayoutId id="2147493476" r:id="rId9"/>
    <p:sldLayoutId id="2147493477" r:id="rId10"/>
    <p:sldLayoutId id="214749347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techsupport@uconn.edu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668139"/>
            <a:ext cx="8229600" cy="17491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 guide to Calendaring and Scheduling with Microsoft 365</a:t>
            </a:r>
          </a:p>
        </p:txBody>
      </p:sp>
      <p:sp>
        <p:nvSpPr>
          <p:cNvPr id="6" name="Subtitle"/>
          <p:cNvSpPr txBox="1">
            <a:spLocks/>
          </p:cNvSpPr>
          <p:nvPr/>
        </p:nvSpPr>
        <p:spPr>
          <a:xfrm>
            <a:off x="457200" y="3086824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Presented by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Meera Nair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A9B200-5752-BC40-BEEA-07515BEFE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3924789" y="2600275"/>
            <a:ext cx="1511268" cy="1616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00BB1B-6CE4-10E3-EDA4-87F313F1EA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5705216" y="2687395"/>
            <a:ext cx="1367707" cy="1362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872609-1716-756E-AB5F-BA88A2A9D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0000"/>
          </a:blip>
          <a:stretch>
            <a:fillRect/>
          </a:stretch>
        </p:blipFill>
        <p:spPr>
          <a:xfrm>
            <a:off x="7210220" y="2607837"/>
            <a:ext cx="1611160" cy="1515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0678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0032" y="370442"/>
            <a:ext cx="3888223" cy="8572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Meeting is scheduled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DDF68DC-AEF3-B8B9-0B83-14F54630C70F}"/>
              </a:ext>
            </a:extLst>
          </p:cNvPr>
          <p:cNvSpPr txBox="1">
            <a:spLocks/>
          </p:cNvSpPr>
          <p:nvPr/>
        </p:nvSpPr>
        <p:spPr>
          <a:xfrm>
            <a:off x="438995" y="1461166"/>
            <a:ext cx="3585515" cy="65663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>
                <a:solidFill>
                  <a:schemeClr val="tx1"/>
                </a:solidFill>
              </a:rPr>
              <a:t>Navigating to the poll again, indicates that the meeting has been scheduled</a:t>
            </a:r>
          </a:p>
        </p:txBody>
      </p:sp>
      <p:pic>
        <p:nvPicPr>
          <p:cNvPr id="6" name="Picture 5" descr="Screenshot of the invite to meeting being scheduled.">
            <a:extLst>
              <a:ext uri="{FF2B5EF4-FFF2-40B4-BE49-F238E27FC236}">
                <a16:creationId xmlns:a16="http://schemas.microsoft.com/office/drawing/2014/main" id="{B8B3DFBC-2BF7-942E-2F8C-1FED32F14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712994"/>
            <a:ext cx="3567310" cy="28096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8641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668139"/>
            <a:ext cx="8229600" cy="8572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Demo of Sharing &amp; Accessing Calendars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847122"/>
            <a:ext cx="8229600" cy="1946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Sharing calendars using Outlook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Accessing others calendar from Outlook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Scheduling meeting as delegates from user calendars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Schedule meetings using Scheduling Polls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FindTime Dashboard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096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578158" cy="807613"/>
          </a:xfrm>
        </p:spPr>
        <p:txBody>
          <a:bodyPr>
            <a:normAutofit fontScale="90000"/>
          </a:bodyPr>
          <a:lstStyle/>
          <a:p>
            <a:r>
              <a:rPr lang="en-US"/>
              <a:t>Calendaring using Bookings with 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r>
              <a:rPr lang="en-US" dirty="0"/>
              <a:t>Personal scheduling tool that a</a:t>
            </a:r>
            <a:r>
              <a:rPr lang="en-US" dirty="0">
                <a:latin typeface="Arial"/>
                <a:cs typeface="Arial"/>
              </a:rPr>
              <a:t>llows UConn and external users to request time in your calendars through a webpage</a:t>
            </a:r>
          </a:p>
          <a:p>
            <a:r>
              <a:rPr lang="en-US" dirty="0"/>
              <a:t>Share your </a:t>
            </a:r>
            <a:r>
              <a:rPr lang="en-US" dirty="0" err="1"/>
              <a:t>BookWithMe</a:t>
            </a:r>
            <a:r>
              <a:rPr lang="en-US" dirty="0"/>
              <a:t> link with users via email, Teams or even add it to your email Signature</a:t>
            </a:r>
          </a:p>
          <a:p>
            <a:r>
              <a:rPr lang="en-US" dirty="0">
                <a:latin typeface="Arial"/>
                <a:cs typeface="Arial"/>
              </a:rPr>
              <a:t>Requester and meeting owner receives calendar invites just like any other meeting request</a:t>
            </a: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6843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EF72C-BC81-21D9-5A46-326C3B12247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78230" y="137565"/>
            <a:ext cx="2006825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Office Hours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6D79C8D-EB73-84D8-35D7-A5FB1AF7D3A2}"/>
              </a:ext>
            </a:extLst>
          </p:cNvPr>
          <p:cNvSpPr txBox="1">
            <a:spLocks/>
          </p:cNvSpPr>
          <p:nvPr/>
        </p:nvSpPr>
        <p:spPr>
          <a:xfrm>
            <a:off x="194838" y="33757"/>
            <a:ext cx="7258475" cy="674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OWA, Navigate to Outlook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Calendar  Go to my booking page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Screenshot of calender">
            <a:extLst>
              <a:ext uri="{FF2B5EF4-FFF2-40B4-BE49-F238E27FC236}">
                <a16:creationId xmlns:a16="http://schemas.microsoft.com/office/drawing/2014/main" id="{8142F211-2537-3CDE-9632-06E2192B0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733" y="1038811"/>
            <a:ext cx="1831770" cy="2942603"/>
          </a:xfrm>
          <a:prstGeom prst="rect">
            <a:avLst/>
          </a:prstGeom>
        </p:spPr>
      </p:pic>
      <p:pic>
        <p:nvPicPr>
          <p:cNvPr id="12" name="Picture 11" descr="Screenshot of booking page with office hours and time duration with context.">
            <a:extLst>
              <a:ext uri="{FF2B5EF4-FFF2-40B4-BE49-F238E27FC236}">
                <a16:creationId xmlns:a16="http://schemas.microsoft.com/office/drawing/2014/main" id="{2E40E19B-7C4C-080D-F2FD-B566B36896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4075" y="699409"/>
            <a:ext cx="4292228" cy="30658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2350116" y="3943385"/>
            <a:ext cx="6547071" cy="322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“Office hours” is a default booking page that has been created for you.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C95BBD23-26E6-3BC1-243D-1201415636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9422" y="584513"/>
            <a:ext cx="316872" cy="39297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0C10E882-2EA7-2BA9-F5FE-E3FBA5EB9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60446" y="2267796"/>
            <a:ext cx="789985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05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Customize booking with me page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44277"/>
            <a:ext cx="8150772" cy="339407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1E1E1E"/>
                </a:solidFill>
                <a:latin typeface="Segoe UI" panose="020B0502040204020203" pitchFamily="34" charset="0"/>
                <a:cs typeface="Arial"/>
              </a:rPr>
              <a:t>Select from Public or Private pages</a:t>
            </a:r>
          </a:p>
          <a:p>
            <a:pPr lvl="1"/>
            <a:r>
              <a:rPr lang="en-US">
                <a:solidFill>
                  <a:srgbClr val="1E1E1E"/>
                </a:solidFill>
                <a:latin typeface="Segoe UI" panose="020B0502040204020203" pitchFamily="34" charset="0"/>
              </a:rPr>
              <a:t>	</a:t>
            </a:r>
            <a:r>
              <a:rPr lang="en-US" b="1" i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Public : </a:t>
            </a:r>
            <a:r>
              <a:rPr lang="en-US" i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Links can be made </a:t>
            </a:r>
            <a:r>
              <a:rPr lang="en-US">
                <a:solidFill>
                  <a:srgbClr val="1E1E1E"/>
                </a:solidFill>
                <a:latin typeface="Segoe UI" panose="020B0502040204020203" pitchFamily="34" charset="0"/>
              </a:rPr>
              <a:t>publicly available on a webpage or send direct links to users</a:t>
            </a:r>
            <a:endParaRPr lang="en-US" i="0">
              <a:solidFill>
                <a:srgbClr val="1E1E1E"/>
              </a:solidFill>
              <a:effectLst/>
              <a:latin typeface="Segoe UI" panose="020B0502040204020203" pitchFamily="34" charset="0"/>
            </a:endParaRPr>
          </a:p>
          <a:p>
            <a:pPr lvl="1"/>
            <a:r>
              <a:rPr lang="en-US">
                <a:solidFill>
                  <a:srgbClr val="1E1E1E"/>
                </a:solidFill>
                <a:latin typeface="Segoe UI" panose="020B0502040204020203" pitchFamily="34" charset="0"/>
              </a:rPr>
              <a:t>	</a:t>
            </a:r>
            <a:r>
              <a:rPr lang="en-US" b="1" i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Private</a:t>
            </a:r>
            <a:r>
              <a:rPr lang="en-US">
                <a:solidFill>
                  <a:srgbClr val="1E1E1E"/>
                </a:solidFill>
                <a:latin typeface="Segoe UI" panose="020B0502040204020203" pitchFamily="34" charset="0"/>
              </a:rPr>
              <a:t>: Only users that have direct link from you can open or schedule. This includes “Copy single-use link”</a:t>
            </a:r>
            <a:endParaRPr lang="en-US" b="0" i="0">
              <a:solidFill>
                <a:srgbClr val="1E1E1E"/>
              </a:solidFill>
              <a:effectLst/>
              <a:latin typeface="Segoe UI" panose="020B0502040204020203" pitchFamily="34" charset="0"/>
            </a:endParaRPr>
          </a:p>
          <a:p>
            <a:pPr marL="0" indent="0">
              <a:buNone/>
            </a:pPr>
            <a:endParaRPr lang="en-US">
              <a:solidFill>
                <a:srgbClr val="1E1E1E"/>
              </a:solidFill>
              <a:latin typeface="Segoe UI" panose="020B0502040204020203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7875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668139"/>
            <a:ext cx="8229600" cy="8572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Demo of Booking with me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847122"/>
            <a:ext cx="8229600" cy="1946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Schedule booking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Email notifications for meetings scheduled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Calendar entries to block time from your calendar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865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3EC6C-F63B-B11D-1225-63C6B0305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4789"/>
            <a:ext cx="7042638" cy="656858"/>
          </a:xfrm>
        </p:spPr>
        <p:txBody>
          <a:bodyPr>
            <a:noAutofit/>
          </a:bodyPr>
          <a:lstStyle/>
          <a:p>
            <a:pPr algn="ctr"/>
            <a:r>
              <a:rPr lang="en-US" sz="4000"/>
              <a:t>Try it out !!!</a:t>
            </a:r>
          </a:p>
        </p:txBody>
      </p:sp>
      <p:pic>
        <p:nvPicPr>
          <p:cNvPr id="4" name="Picture 3" descr="QR code">
            <a:extLst>
              <a:ext uri="{FF2B5EF4-FFF2-40B4-BE49-F238E27FC236}">
                <a16:creationId xmlns:a16="http://schemas.microsoft.com/office/drawing/2014/main" id="{B167AC14-AD54-5DDF-9379-8D8F4B83D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281" y="1436075"/>
            <a:ext cx="2790825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87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 anchor="ctr">
            <a:normAutofit fontScale="90000"/>
          </a:bodyPr>
          <a:lstStyle/>
          <a:p>
            <a:r>
              <a:rPr lang="en-US"/>
              <a:t>Customize bookings with me page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48DC98D-93EE-F7A5-3076-AC14EB7151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6832" y="1333655"/>
            <a:ext cx="4626428" cy="339407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1E1E1E"/>
                </a:solidFill>
                <a:latin typeface="Segoe UI" panose="020B0502040204020203" pitchFamily="34" charset="0"/>
              </a:rPr>
              <a:t>Meeting hours</a:t>
            </a:r>
            <a:r>
              <a:rPr lang="en-US" dirty="0">
                <a:solidFill>
                  <a:srgbClr val="1E1E1E"/>
                </a:solidFill>
                <a:latin typeface="Segoe UI" panose="020B0502040204020203" pitchFamily="34" charset="0"/>
              </a:rPr>
              <a:t>: Indicate the hours during which the meeting can be scheduled </a:t>
            </a:r>
          </a:p>
          <a:p>
            <a:pPr marL="0" indent="0">
              <a:buNone/>
            </a:pPr>
            <a:endParaRPr lang="en-US" dirty="0">
              <a:solidFill>
                <a:srgbClr val="1E1E1E"/>
              </a:solidFill>
              <a:latin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1E1E1E"/>
                </a:solidFill>
                <a:latin typeface="Segoe UI" panose="020B0502040204020203" pitchFamily="34" charset="0"/>
                <a:cs typeface="Arial"/>
              </a:rPr>
              <a:t>Buffer before meeting</a:t>
            </a:r>
            <a:r>
              <a:rPr lang="en-US" dirty="0">
                <a:solidFill>
                  <a:srgbClr val="1E1E1E"/>
                </a:solidFill>
                <a:latin typeface="Segoe UI" panose="020B0502040204020203" pitchFamily="34" charset="0"/>
              </a:rPr>
              <a:t>: Duration that remains </a:t>
            </a:r>
            <a:r>
              <a:rPr lang="en-US" dirty="0" err="1">
                <a:solidFill>
                  <a:srgbClr val="1E1E1E"/>
                </a:solidFill>
                <a:latin typeface="Segoe UI" panose="020B0502040204020203" pitchFamily="34" charset="0"/>
              </a:rPr>
              <a:t>unbooked</a:t>
            </a:r>
            <a:r>
              <a:rPr lang="en-US" dirty="0">
                <a:solidFill>
                  <a:srgbClr val="1E1E1E"/>
                </a:solidFill>
                <a:latin typeface="Segoe UI" panose="020B0502040204020203" pitchFamily="34" charset="0"/>
              </a:rPr>
              <a:t> prior to meeting start time</a:t>
            </a:r>
          </a:p>
          <a:p>
            <a:pPr marL="0" indent="0">
              <a:buNone/>
            </a:pPr>
            <a:endParaRPr lang="en-US" dirty="0">
              <a:solidFill>
                <a:srgbClr val="1E1E1E"/>
              </a:solidFill>
              <a:latin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1E1E1E"/>
                </a:solidFill>
                <a:latin typeface="Segoe UI" panose="020B0502040204020203" pitchFamily="34" charset="0"/>
                <a:cs typeface="Arial"/>
              </a:rPr>
              <a:t>Buffer time after</a:t>
            </a:r>
            <a:r>
              <a:rPr lang="en-US" dirty="0">
                <a:solidFill>
                  <a:srgbClr val="1E1E1E"/>
                </a:solidFill>
                <a:latin typeface="Segoe UI" panose="020B0502040204020203" pitchFamily="34" charset="0"/>
                <a:cs typeface="Arial"/>
              </a:rPr>
              <a:t>: Post-meeting time that remains </a:t>
            </a:r>
            <a:r>
              <a:rPr lang="en-US" dirty="0" err="1">
                <a:solidFill>
                  <a:srgbClr val="1E1E1E"/>
                </a:solidFill>
                <a:latin typeface="Segoe UI" panose="020B0502040204020203" pitchFamily="34" charset="0"/>
                <a:cs typeface="Arial"/>
              </a:rPr>
              <a:t>unbooked</a:t>
            </a:r>
            <a:endParaRPr lang="en-US" dirty="0">
              <a:solidFill>
                <a:srgbClr val="1E1E1E"/>
              </a:solidFill>
              <a:latin typeface="Segoe UI" panose="020B0502040204020203" pitchFamily="34" charset="0"/>
              <a:cs typeface="Arial"/>
            </a:endParaRPr>
          </a:p>
          <a:p>
            <a:pPr marL="0" indent="0">
              <a:buNone/>
            </a:pPr>
            <a:endParaRPr lang="en-US" dirty="0">
              <a:solidFill>
                <a:srgbClr val="1E1E1E"/>
              </a:solidFill>
              <a:latin typeface="Segoe UI" panose="020B0502040204020203" pitchFamily="34" charset="0"/>
              <a:cs typeface="Arial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1E1E1E"/>
                </a:solidFill>
                <a:latin typeface="Segoe UI" panose="020B0502040204020203" pitchFamily="34" charset="0"/>
                <a:cs typeface="Arial"/>
              </a:rPr>
              <a:t>Minimum lead time</a:t>
            </a:r>
            <a:r>
              <a:rPr lang="en-US" dirty="0">
                <a:solidFill>
                  <a:srgbClr val="1E1E1E"/>
                </a:solidFill>
                <a:latin typeface="Segoe UI" panose="020B0502040204020203" pitchFamily="34" charset="0"/>
                <a:cs typeface="Arial"/>
              </a:rPr>
              <a:t>: Booking must be done at least specified time in advance</a:t>
            </a:r>
          </a:p>
          <a:p>
            <a:pPr marL="0" indent="0">
              <a:buNone/>
            </a:pPr>
            <a:endParaRPr lang="en-US" dirty="0">
              <a:solidFill>
                <a:srgbClr val="1E1E1E"/>
              </a:solidFill>
              <a:latin typeface="Segoe UI" panose="020B0502040204020203" pitchFamily="34" charset="0"/>
              <a:cs typeface="Arial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1E1E1E"/>
                </a:solidFill>
                <a:latin typeface="Segoe UI" panose="020B0502040204020203" pitchFamily="34" charset="0"/>
              </a:rPr>
              <a:t>Maximum lead time</a:t>
            </a:r>
            <a:r>
              <a:rPr lang="en-US" dirty="0">
                <a:solidFill>
                  <a:srgbClr val="1E1E1E"/>
                </a:solidFill>
                <a:latin typeface="Segoe UI" panose="020B0502040204020203" pitchFamily="34" charset="0"/>
              </a:rPr>
              <a:t>: Booking must be done within this number of days before meeting time</a:t>
            </a:r>
            <a:endParaRPr lang="en-US" dirty="0">
              <a:latin typeface="Arial"/>
              <a:cs typeface="Arial"/>
            </a:endParaRPr>
          </a:p>
          <a:p>
            <a:endParaRPr lang="en-US" dirty="0"/>
          </a:p>
        </p:txBody>
      </p:sp>
      <p:pic>
        <p:nvPicPr>
          <p:cNvPr id="4" name="Content Placeholder 3" descr="Screenshot of customizing booking page with meeting hours duration, buffer time options, and lead time options.">
            <a:extLst>
              <a:ext uri="{FF2B5EF4-FFF2-40B4-BE49-F238E27FC236}">
                <a16:creationId xmlns:a16="http://schemas.microsoft.com/office/drawing/2014/main" id="{BD945C11-29B8-41F1-2AA1-7CF7960F6E7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375000" y="1285528"/>
            <a:ext cx="3535494" cy="339407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4411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 anchor="ctr">
            <a:normAutofit/>
          </a:bodyPr>
          <a:lstStyle/>
          <a:p>
            <a:r>
              <a:rPr lang="en-US"/>
              <a:t>Share your page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8702" y="1244277"/>
            <a:ext cx="8616463" cy="3394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Share button:</a:t>
            </a:r>
          </a:p>
          <a:p>
            <a:r>
              <a:rPr lang="en-US"/>
              <a:t>Copy link to your entire booking page or to the specific booking for easy sharing</a:t>
            </a:r>
          </a:p>
          <a:p>
            <a:r>
              <a:rPr lang="en-US"/>
              <a:t>Share via email </a:t>
            </a:r>
          </a:p>
          <a:p>
            <a:r>
              <a:rPr lang="en-US"/>
              <a:t>Add to email signature adds the Bookings page link to your signature</a:t>
            </a:r>
          </a:p>
        </p:txBody>
      </p:sp>
      <p:pic>
        <p:nvPicPr>
          <p:cNvPr id="5" name="Picture 4" descr="Screenshot of share button with copy link, share via email, amd add to email dignature options.">
            <a:extLst>
              <a:ext uri="{FF2B5EF4-FFF2-40B4-BE49-F238E27FC236}">
                <a16:creationId xmlns:a16="http://schemas.microsoft.com/office/drawing/2014/main" id="{061D7349-60AE-1735-EC57-D9D73D001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8551" y="3293119"/>
            <a:ext cx="1875374" cy="159017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776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BBC4D-27DF-33BF-F8C0-F12A38FE9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/>
              <a:t>More information in our Knowledgebase	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55A326B-F990-11D1-137E-4E5F858E7FAC}"/>
              </a:ext>
            </a:extLst>
          </p:cNvPr>
          <p:cNvSpPr txBox="1">
            <a:spLocks/>
          </p:cNvSpPr>
          <p:nvPr/>
        </p:nvSpPr>
        <p:spPr>
          <a:xfrm>
            <a:off x="140678" y="1391748"/>
            <a:ext cx="6103814" cy="4051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  <a:p>
            <a:r>
              <a:rPr lang="en-US"/>
              <a:t>kb.uconn.edu/space/IKB/10726900298/Calendar</a:t>
            </a:r>
          </a:p>
          <a:p>
            <a:r>
              <a:rPr lang="en-US"/>
              <a:t>Email: </a:t>
            </a:r>
            <a:r>
              <a:rPr lang="en-US">
                <a:hlinkClick r:id="rId3"/>
              </a:rPr>
              <a:t>techsupport@uconn.edu</a:t>
            </a:r>
            <a:endParaRPr lang="en-US"/>
          </a:p>
          <a:p>
            <a:r>
              <a:rPr lang="en-US"/>
              <a:t>Web: techsupport.uconn.edu</a:t>
            </a:r>
          </a:p>
          <a:p>
            <a:r>
              <a:rPr lang="en-US"/>
              <a:t>Call: 860-486-4357</a:t>
            </a:r>
          </a:p>
        </p:txBody>
      </p:sp>
      <p:pic>
        <p:nvPicPr>
          <p:cNvPr id="12" name="Content Placeholder 11" descr="QR code">
            <a:extLst>
              <a:ext uri="{FF2B5EF4-FFF2-40B4-BE49-F238E27FC236}">
                <a16:creationId xmlns:a16="http://schemas.microsoft.com/office/drawing/2014/main" id="{2FEBBF24-AC34-DB4F-97FB-806C3B45EB1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6126407" y="1391748"/>
            <a:ext cx="2752725" cy="2781300"/>
          </a:xfrm>
        </p:spPr>
      </p:pic>
    </p:spTree>
    <p:extLst>
      <p:ext uri="{BB962C8B-B14F-4D97-AF65-F5344CB8AC3E}">
        <p14:creationId xmlns:p14="http://schemas.microsoft.com/office/powerpoint/2010/main" val="1785180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7027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Microsoft 365 Calendaring services	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44A0465-9A17-CD32-E76C-9F1C2528B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90130" y="1834572"/>
            <a:ext cx="4791373" cy="33940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Outlook / Outlook Web App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Scheduling polls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Bookings with me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BED276C-06DD-9A00-8CF3-FE5755AB2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45275" y="1435811"/>
            <a:ext cx="4038600" cy="21596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4180606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0F733-D8CA-5695-C32E-F96D94B11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Feedback	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E3F309-5C26-5F6D-C787-D127957348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7704" y="1965248"/>
            <a:ext cx="4528403" cy="2266888"/>
          </a:xfrm>
        </p:spPr>
        <p:txBody>
          <a:bodyPr/>
          <a:lstStyle/>
          <a:p>
            <a:r>
              <a:rPr lang="en-US" dirty="0"/>
              <a:t>Please fill out this form when you have a chance.</a:t>
            </a:r>
          </a:p>
        </p:txBody>
      </p:sp>
      <p:pic>
        <p:nvPicPr>
          <p:cNvPr id="8" name="Picture 7" descr="QR code">
            <a:extLst>
              <a:ext uri="{FF2B5EF4-FFF2-40B4-BE49-F238E27FC236}">
                <a16:creationId xmlns:a16="http://schemas.microsoft.com/office/drawing/2014/main" id="{99254ED4-05E3-FC32-F1CE-F4DF4AA47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7330" y="1314127"/>
            <a:ext cx="360045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444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Calendaring using Outlook / OWA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>
              <a:latin typeface="Arial"/>
              <a:cs typeface="Arial"/>
            </a:endParaRPr>
          </a:p>
          <a:p>
            <a:r>
              <a:rPr lang="en-US" sz="2400">
                <a:latin typeface="Arial"/>
                <a:cs typeface="Arial"/>
              </a:rPr>
              <a:t>Most commonly used</a:t>
            </a:r>
          </a:p>
          <a:p>
            <a:r>
              <a:rPr lang="en-US" sz="2400"/>
              <a:t>Schedule in-person or online meetings</a:t>
            </a:r>
            <a:endParaRPr lang="en-US" sz="2400">
              <a:latin typeface="Arial"/>
              <a:cs typeface="Arial"/>
            </a:endParaRPr>
          </a:p>
          <a:p>
            <a:r>
              <a:rPr lang="en-US" sz="2400"/>
              <a:t>Delegates with permissions can add / remove entries from user calendars</a:t>
            </a:r>
          </a:p>
          <a:p>
            <a:r>
              <a:rPr lang="en-US" sz="2400">
                <a:latin typeface="Arial"/>
                <a:cs typeface="Arial"/>
              </a:rPr>
              <a:t>Access calendar from any computer that has </a:t>
            </a:r>
            <a:r>
              <a:rPr lang="en-US" sz="2400"/>
              <a:t>internet</a:t>
            </a:r>
            <a:endParaRPr lang="en-US" sz="2400">
              <a:latin typeface="Arial"/>
              <a:cs typeface="Arial"/>
            </a:endParaRPr>
          </a:p>
          <a:p>
            <a:endParaRPr lang="en-US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3860468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Scheduling Poll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5722"/>
            <a:ext cx="8229600" cy="33940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>
              <a:latin typeface="Arial"/>
              <a:cs typeface="Arial"/>
            </a:endParaRPr>
          </a:p>
          <a:p>
            <a:r>
              <a:rPr lang="en-US" sz="2400">
                <a:latin typeface="Arial"/>
                <a:cs typeface="Arial"/>
              </a:rPr>
              <a:t>Send multiple time options for meetings</a:t>
            </a:r>
          </a:p>
          <a:p>
            <a:r>
              <a:rPr lang="en-US" sz="2400">
                <a:latin typeface="Arial"/>
                <a:cs typeface="Arial"/>
              </a:rPr>
              <a:t>Find availability of users fr</a:t>
            </a:r>
            <a:r>
              <a:rPr lang="en-US" sz="2400"/>
              <a:t>om poll screen</a:t>
            </a:r>
          </a:p>
          <a:p>
            <a:r>
              <a:rPr lang="en-US" sz="2400">
                <a:latin typeface="Arial"/>
                <a:cs typeface="Arial"/>
              </a:rPr>
              <a:t>Date picker allows requestor to pick different dates to see availability</a:t>
            </a:r>
          </a:p>
          <a:p>
            <a:pPr marL="0" indent="0">
              <a:buNone/>
            </a:pPr>
            <a:endParaRPr lang="en-US">
              <a:latin typeface="Arial"/>
              <a:cs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2CBEC3-A123-BE5B-4DFF-438308917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803" y="2776524"/>
            <a:ext cx="2447925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896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Scheduling Poll settings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>
              <a:latin typeface="Arial"/>
              <a:cs typeface="Arial"/>
            </a:endParaRPr>
          </a:p>
          <a:p>
            <a:r>
              <a:rPr lang="en-US" sz="2400" i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Schedule automatically when attendees reach consensus</a:t>
            </a:r>
            <a:endParaRPr lang="en-US" sz="2400">
              <a:solidFill>
                <a:srgbClr val="1E1E1E"/>
              </a:solidFill>
              <a:latin typeface="Segoe UI" panose="020B0502040204020203" pitchFamily="34" charset="0"/>
            </a:endParaRPr>
          </a:p>
          <a:p>
            <a:r>
              <a:rPr lang="en-US" sz="2400" i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Hold selected times on my calendar</a:t>
            </a:r>
          </a:p>
          <a:p>
            <a:r>
              <a:rPr lang="en-US" sz="2400" i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Notify me about poll updates</a:t>
            </a:r>
          </a:p>
          <a:p>
            <a:r>
              <a:rPr lang="en-US" sz="2400" i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Require attendees to verify their identity</a:t>
            </a:r>
          </a:p>
          <a:p>
            <a:r>
              <a:rPr lang="en-US" sz="2400" i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Lock poll for attendees</a:t>
            </a:r>
            <a:endParaRPr lang="en-US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466357-911A-7D3C-B014-03475ED0CB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6256215" y="1959340"/>
            <a:ext cx="2657231" cy="2679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4387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Scheduling Poll Example</a:t>
            </a:r>
          </a:p>
        </p:txBody>
      </p:sp>
      <p:grpSp>
        <p:nvGrpSpPr>
          <p:cNvPr id="11" name="Group 10" descr="Screenshot creating an event in Outlook calendar.">
            <a:extLst>
              <a:ext uri="{FF2B5EF4-FFF2-40B4-BE49-F238E27FC236}">
                <a16:creationId xmlns:a16="http://schemas.microsoft.com/office/drawing/2014/main" id="{451AE9B1-3317-966A-2356-44001872EB5F}"/>
              </a:ext>
            </a:extLst>
          </p:cNvPr>
          <p:cNvGrpSpPr/>
          <p:nvPr/>
        </p:nvGrpSpPr>
        <p:grpSpPr>
          <a:xfrm>
            <a:off x="224934" y="1367512"/>
            <a:ext cx="5734050" cy="3255288"/>
            <a:chOff x="224934" y="1367512"/>
            <a:chExt cx="5734050" cy="3255288"/>
          </a:xfrm>
        </p:grpSpPr>
        <p:pic>
          <p:nvPicPr>
            <p:cNvPr id="8" name="Picture 14">
              <a:extLst>
                <a:ext uri="{FF2B5EF4-FFF2-40B4-BE49-F238E27FC236}">
                  <a16:creationId xmlns:a16="http://schemas.microsoft.com/office/drawing/2014/main" id="{B2A72344-BA29-F34E-A06D-BD2D7A26CED7}"/>
                </a:ext>
              </a:extLst>
            </p:cNvPr>
            <p:cNvPicPr>
              <a:picLocks noGrp="1" noChangeAspect="1"/>
            </p:cNvPicPr>
            <p:nvPr>
              <p:ph idx="1"/>
            </p:nvPr>
          </p:nvPicPr>
          <p:blipFill>
            <a:blip r:embed="rId3"/>
            <a:stretch>
              <a:fillRect/>
            </a:stretch>
          </p:blipFill>
          <p:spPr>
            <a:xfrm>
              <a:off x="224934" y="1367512"/>
              <a:ext cx="5734050" cy="3255288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68138B6-18B8-6C31-1913-2BD61EB24095}"/>
                </a:ext>
              </a:extLst>
            </p:cNvPr>
            <p:cNvSpPr/>
            <p:nvPr/>
          </p:nvSpPr>
          <p:spPr>
            <a:xfrm>
              <a:off x="284345" y="2799041"/>
              <a:ext cx="1202428" cy="318809"/>
            </a:xfrm>
            <a:prstGeom prst="ellipse">
              <a:avLst/>
            </a:prstGeom>
            <a:no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27DD2BA-A065-6073-FBB7-612C6764ED2F}"/>
                </a:ext>
              </a:extLst>
            </p:cNvPr>
            <p:cNvSpPr/>
            <p:nvPr/>
          </p:nvSpPr>
          <p:spPr>
            <a:xfrm>
              <a:off x="3079751" y="2396576"/>
              <a:ext cx="1365250" cy="361950"/>
            </a:xfrm>
            <a:prstGeom prst="ellipse">
              <a:avLst/>
            </a:prstGeom>
            <a:noFill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2374DD4-5B0A-D35F-05D6-701C8EA32403}"/>
                </a:ext>
              </a:extLst>
            </p:cNvPr>
            <p:cNvSpPr/>
            <p:nvPr/>
          </p:nvSpPr>
          <p:spPr>
            <a:xfrm>
              <a:off x="4832350" y="3117850"/>
              <a:ext cx="1098550" cy="1473200"/>
            </a:xfrm>
            <a:prstGeom prst="roundRect">
              <a:avLst/>
            </a:prstGeom>
            <a:noFill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9649F6F7-DCB3-1529-B173-03A36E07C3CC}"/>
                </a:ext>
              </a:extLst>
            </p:cNvPr>
            <p:cNvSpPr/>
            <p:nvPr/>
          </p:nvSpPr>
          <p:spPr>
            <a:xfrm>
              <a:off x="390708" y="2426941"/>
              <a:ext cx="2348208" cy="318810"/>
            </a:xfrm>
            <a:prstGeom prst="roundRect">
              <a:avLst/>
            </a:prstGeom>
            <a:no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 descr="Screenshot scheduling poll options.">
            <a:extLst>
              <a:ext uri="{FF2B5EF4-FFF2-40B4-BE49-F238E27FC236}">
                <a16:creationId xmlns:a16="http://schemas.microsoft.com/office/drawing/2014/main" id="{C35B3979-B58E-4DAD-936F-E712BCFE47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4779" y="1302881"/>
            <a:ext cx="1172021" cy="33845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D81474FD-E576-F013-842E-B6E229992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71735" y="2571750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6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flash/>
      </p:transition>
    </mc:Choice>
    <mc:Fallback xmlns="">
      <p:transition spd="slow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hidden="1"/>
          <p:cNvSpPr txBox="1">
            <a:spLocks noGrp="1"/>
          </p:cNvSpPr>
          <p:nvPr>
            <p:ph type="title" idx="4294967295"/>
          </p:nvPr>
        </p:nvSpPr>
        <p:spPr>
          <a:xfrm>
            <a:off x="2625866" y="41546"/>
            <a:ext cx="6340109" cy="8572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Send meeting with poll info</a:t>
            </a:r>
          </a:p>
        </p:txBody>
      </p:sp>
      <p:pic>
        <p:nvPicPr>
          <p:cNvPr id="3" name="Picture 2" descr="Screenshot scheduling poll is ready to be shared.">
            <a:extLst>
              <a:ext uri="{FF2B5EF4-FFF2-40B4-BE49-F238E27FC236}">
                <a16:creationId xmlns:a16="http://schemas.microsoft.com/office/drawing/2014/main" id="{2A09875C-0024-72F7-ADEB-9EF3BE223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135" y="304207"/>
            <a:ext cx="1770935" cy="249329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93759D5-D8F7-12C6-6001-2FE8EFB5AE54}"/>
              </a:ext>
            </a:extLst>
          </p:cNvPr>
          <p:cNvSpPr txBox="1">
            <a:spLocks/>
          </p:cNvSpPr>
          <p:nvPr/>
        </p:nvSpPr>
        <p:spPr>
          <a:xfrm>
            <a:off x="600149" y="3047725"/>
            <a:ext cx="2595383" cy="8572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>
                <a:solidFill>
                  <a:schemeClr val="tx1"/>
                </a:solidFill>
              </a:rPr>
              <a:t>Once the poll has been created, send the meeting with the poll info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B3612967-2422-704C-BE3B-1BA241F65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38480" y="3133480"/>
            <a:ext cx="687520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creenshot of poll info sending with duration and number of options.">
            <a:extLst>
              <a:ext uri="{FF2B5EF4-FFF2-40B4-BE49-F238E27FC236}">
                <a16:creationId xmlns:a16="http://schemas.microsoft.com/office/drawing/2014/main" id="{EA35342D-65F5-BBE9-73A7-8E4E49329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1319" y="1023910"/>
            <a:ext cx="3402642" cy="32709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229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hidden="1"/>
          <p:cNvSpPr txBox="1">
            <a:spLocks noGrp="1"/>
          </p:cNvSpPr>
          <p:nvPr>
            <p:ph type="title" idx="4294967295"/>
          </p:nvPr>
        </p:nvSpPr>
        <p:spPr>
          <a:xfrm>
            <a:off x="4337331" y="192505"/>
            <a:ext cx="4349469" cy="8572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Recipients vote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DDF68DC-AEF3-B8B9-0B83-14F54630C70F}"/>
              </a:ext>
            </a:extLst>
          </p:cNvPr>
          <p:cNvSpPr txBox="1">
            <a:spLocks/>
          </p:cNvSpPr>
          <p:nvPr/>
        </p:nvSpPr>
        <p:spPr>
          <a:xfrm>
            <a:off x="457200" y="327159"/>
            <a:ext cx="3351654" cy="8572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>
                <a:solidFill>
                  <a:schemeClr val="tx1"/>
                </a:solidFill>
              </a:rPr>
              <a:t>Recipient receives meeting invite with the poll info:</a:t>
            </a:r>
          </a:p>
        </p:txBody>
      </p:sp>
      <p:pic>
        <p:nvPicPr>
          <p:cNvPr id="6" name="Picture 5" descr="Screenshot of scheduling poll invite with all the information.">
            <a:extLst>
              <a:ext uri="{FF2B5EF4-FFF2-40B4-BE49-F238E27FC236}">
                <a16:creationId xmlns:a16="http://schemas.microsoft.com/office/drawing/2014/main" id="{D88C7F65-9DE0-343E-2E52-5F4DBB878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03" y="972455"/>
            <a:ext cx="2468138" cy="1730821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93759D5-D8F7-12C6-6001-2FE8EFB5AE54}"/>
              </a:ext>
            </a:extLst>
          </p:cNvPr>
          <p:cNvSpPr txBox="1">
            <a:spLocks/>
          </p:cNvSpPr>
          <p:nvPr/>
        </p:nvSpPr>
        <p:spPr>
          <a:xfrm>
            <a:off x="1489909" y="3189487"/>
            <a:ext cx="2595383" cy="8572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>
                <a:solidFill>
                  <a:schemeClr val="tx1"/>
                </a:solidFill>
              </a:rPr>
              <a:t>Recipients can click </a:t>
            </a:r>
            <a:r>
              <a:rPr lang="en-US" i="1">
                <a:solidFill>
                  <a:schemeClr val="tx1"/>
                </a:solidFill>
              </a:rPr>
              <a:t>Vote</a:t>
            </a:r>
            <a:r>
              <a:rPr lang="en-US">
                <a:solidFill>
                  <a:schemeClr val="tx1"/>
                </a:solidFill>
              </a:rPr>
              <a:t> to open the Poll page from a browser</a:t>
            </a:r>
          </a:p>
        </p:txBody>
      </p:sp>
      <p:pic>
        <p:nvPicPr>
          <p:cNvPr id="14" name="Picture 13" descr="Screenshot of scheduling poll options and what can be selected with the vote button at the bottom.">
            <a:extLst>
              <a:ext uri="{FF2B5EF4-FFF2-40B4-BE49-F238E27FC236}">
                <a16:creationId xmlns:a16="http://schemas.microsoft.com/office/drawing/2014/main" id="{9610D899-1322-0333-59E9-1F4221EAF0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8229" y="1843702"/>
            <a:ext cx="3411519" cy="25795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B3612967-2422-704C-BE3B-1BA241F65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28240" y="3225611"/>
            <a:ext cx="687520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85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hidden="1"/>
          <p:cNvSpPr txBox="1">
            <a:spLocks noGrp="1"/>
          </p:cNvSpPr>
          <p:nvPr>
            <p:ph type="title" idx="4294967295"/>
          </p:nvPr>
        </p:nvSpPr>
        <p:spPr>
          <a:xfrm>
            <a:off x="4364250" y="168830"/>
            <a:ext cx="3843085" cy="8572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Organizer receives notifications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DDF68DC-AEF3-B8B9-0B83-14F54630C70F}"/>
              </a:ext>
            </a:extLst>
          </p:cNvPr>
          <p:cNvSpPr txBox="1">
            <a:spLocks/>
          </p:cNvSpPr>
          <p:nvPr/>
        </p:nvSpPr>
        <p:spPr>
          <a:xfrm>
            <a:off x="457200" y="327159"/>
            <a:ext cx="3351654" cy="8572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>
                <a:solidFill>
                  <a:schemeClr val="tx1"/>
                </a:solidFill>
              </a:rPr>
              <a:t>Organizer receives notifications as specified in the settings page:</a:t>
            </a:r>
          </a:p>
        </p:txBody>
      </p:sp>
      <p:pic>
        <p:nvPicPr>
          <p:cNvPr id="3" name="Picture 2" descr="Screenshot of viewing poll and poll results page that the organizer can access.">
            <a:extLst>
              <a:ext uri="{FF2B5EF4-FFF2-40B4-BE49-F238E27FC236}">
                <a16:creationId xmlns:a16="http://schemas.microsoft.com/office/drawing/2014/main" id="{BD2490FB-7D82-3110-ED13-041518ED3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78" y="1096764"/>
            <a:ext cx="1889563" cy="27810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93759D5-D8F7-12C6-6001-2FE8EFB5AE54}"/>
              </a:ext>
            </a:extLst>
          </p:cNvPr>
          <p:cNvSpPr txBox="1">
            <a:spLocks/>
          </p:cNvSpPr>
          <p:nvPr/>
        </p:nvSpPr>
        <p:spPr>
          <a:xfrm>
            <a:off x="3925230" y="1026080"/>
            <a:ext cx="4504971" cy="6797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>
                <a:solidFill>
                  <a:schemeClr val="tx1"/>
                </a:solidFill>
              </a:rPr>
              <a:t>Once all the required attendees vote, the poll reaches consensus and schedules meeting:</a:t>
            </a:r>
          </a:p>
        </p:txBody>
      </p:sp>
      <p:pic>
        <p:nvPicPr>
          <p:cNvPr id="10" name="Picture 9" descr="Screenshot of scheduled meeting after the poll has reached consensus.">
            <a:extLst>
              <a:ext uri="{FF2B5EF4-FFF2-40B4-BE49-F238E27FC236}">
                <a16:creationId xmlns:a16="http://schemas.microsoft.com/office/drawing/2014/main" id="{66C24696-C26F-F076-7899-8497443D28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5230" y="1705832"/>
            <a:ext cx="4515786" cy="245468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B3612967-2422-704C-BE3B-1BA241F65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32325" y="2417079"/>
            <a:ext cx="687520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880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5.3.3511"/>
  <p:tag name="SLIDO_PRESENTATION_ID" val="00000000-0000-0000-0000-000000000000"/>
  <p:tag name="SLIDO_EVENT_UUID" val="13927dd6-b976-4ab0-a628-1674e250ee54"/>
  <p:tag name="SLIDO_EVENT_SECTION_UUID" val="d982ae9a-7547-4f19-91ec-26cf59304dc2"/>
</p:tagLst>
</file>

<file path=ppt/theme/theme1.xml><?xml version="1.0" encoding="utf-8"?>
<a:theme xmlns:a="http://schemas.openxmlformats.org/drawingml/2006/main" name="white-bluebar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16f6b68-41ff-40c7-9c8c-25b495cbb78a" xsi:nil="true"/>
    <lcf76f155ced4ddcb4097134ff3c332f xmlns="266d7378-0306-4a5c-8704-20bf57ad8ebb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6428604F8E664388193096EA1232A0" ma:contentTypeVersion="11" ma:contentTypeDescription="Create a new document." ma:contentTypeScope="" ma:versionID="6675100bffdc880fa50666c10fae4684">
  <xsd:schema xmlns:xsd="http://www.w3.org/2001/XMLSchema" xmlns:xs="http://www.w3.org/2001/XMLSchema" xmlns:p="http://schemas.microsoft.com/office/2006/metadata/properties" xmlns:ns2="266d7378-0306-4a5c-8704-20bf57ad8ebb" xmlns:ns3="e16f6b68-41ff-40c7-9c8c-25b495cbb78a" targetNamespace="http://schemas.microsoft.com/office/2006/metadata/properties" ma:root="true" ma:fieldsID="1908526212f68361f2375f4185336654" ns2:_="" ns3:_="">
    <xsd:import namespace="266d7378-0306-4a5c-8704-20bf57ad8ebb"/>
    <xsd:import namespace="e16f6b68-41ff-40c7-9c8c-25b495cbb7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6d7378-0306-4a5c-8704-20bf57ad8e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0e6962ab-0744-46a3-9e0f-3fe952fbdf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6f6b68-41ff-40c7-9c8c-25b495cbb78a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bb5e6ac8-0fc1-4703-9739-312a9c8d8fc8}" ma:internalName="TaxCatchAll" ma:showField="CatchAllData" ma:web="e16f6b68-41ff-40c7-9c8c-25b495cbb7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e16f6b68-41ff-40c7-9c8c-25b495cbb78a"/>
    <ds:schemaRef ds:uri="266d7378-0306-4a5c-8704-20bf57ad8ebb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765C7F4-0A33-4268-AC55-FE78CE6D28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6d7378-0306-4a5c-8704-20bf57ad8ebb"/>
    <ds:schemaRef ds:uri="e16f6b68-41ff-40c7-9c8c-25b495cbb7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white-bluebar-template.potx</Template>
  <TotalTime>350</TotalTime>
  <Words>652</Words>
  <Application>Microsoft Office PowerPoint</Application>
  <PresentationFormat>On-screen Show (16:9)</PresentationFormat>
  <Paragraphs>111</Paragraphs>
  <Slides>20</Slides>
  <Notes>18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Segoe UI</vt:lpstr>
      <vt:lpstr>white-bluebar-template</vt:lpstr>
      <vt:lpstr>1_Custom Design</vt:lpstr>
      <vt:lpstr>Custom Design</vt:lpstr>
      <vt:lpstr>A guide to Calendaring and Scheduling with Microsoft 365</vt:lpstr>
      <vt:lpstr>Microsoft 365 Calendaring services </vt:lpstr>
      <vt:lpstr>Calendaring using Outlook / OWA</vt:lpstr>
      <vt:lpstr>Scheduling Poll </vt:lpstr>
      <vt:lpstr>Scheduling Poll settings</vt:lpstr>
      <vt:lpstr>Scheduling Poll Example</vt:lpstr>
      <vt:lpstr>Send meeting with poll info</vt:lpstr>
      <vt:lpstr>Recipients vote</vt:lpstr>
      <vt:lpstr>Organizer receives notifications</vt:lpstr>
      <vt:lpstr>Meeting is scheduled</vt:lpstr>
      <vt:lpstr>Demo of Sharing &amp; Accessing Calendars </vt:lpstr>
      <vt:lpstr>Calendaring using Bookings with me</vt:lpstr>
      <vt:lpstr>Office Hours</vt:lpstr>
      <vt:lpstr>Customize booking with me page</vt:lpstr>
      <vt:lpstr>Demo of Booking with me</vt:lpstr>
      <vt:lpstr>Try it out !!!</vt:lpstr>
      <vt:lpstr>Customize bookings with me page</vt:lpstr>
      <vt:lpstr>Share your page</vt:lpstr>
      <vt:lpstr>More information in our Knowledgebase </vt:lpstr>
      <vt:lpstr>Feedback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 to Calendaring</dc:title>
  <dc:creator>Diana</dc:creator>
  <cp:lastModifiedBy>Desai, Stuti (Document Accessibility Specialist)</cp:lastModifiedBy>
  <cp:revision>6</cp:revision>
  <dcterms:created xsi:type="dcterms:W3CDTF">2010-04-12T23:12:02Z</dcterms:created>
  <dcterms:modified xsi:type="dcterms:W3CDTF">2023-06-12T14:06:36Z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0x010100636428604F8E664388193096EA1232A0</vt:lpwstr>
  </property>
  <property fmtid="{D5CDD505-2E9C-101B-9397-08002B2CF9AE}" pid="3" name="SlidoAppVersion">
    <vt:lpwstr>1.5.3.3511</vt:lpwstr>
  </property>
  <property fmtid="{D5CDD505-2E9C-101B-9397-08002B2CF9AE}" pid="4" name="MediaServiceImageTags">
    <vt:lpwstr/>
  </property>
</Properties>
</file>