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  <p:sldMasterId id="2147493479" r:id="rId5"/>
    <p:sldMasterId id="2147493467" r:id="rId6"/>
  </p:sldMasterIdLst>
  <p:notesMasterIdLst>
    <p:notesMasterId r:id="rId18"/>
  </p:notesMasterIdLst>
  <p:handoutMasterIdLst>
    <p:handoutMasterId r:id="rId19"/>
  </p:handoutMasterIdLst>
  <p:sldIdLst>
    <p:sldId id="259" r:id="rId7"/>
    <p:sldId id="264" r:id="rId8"/>
    <p:sldId id="266" r:id="rId9"/>
    <p:sldId id="262" r:id="rId10"/>
    <p:sldId id="270" r:id="rId11"/>
    <p:sldId id="265" r:id="rId12"/>
    <p:sldId id="274" r:id="rId13"/>
    <p:sldId id="268" r:id="rId14"/>
    <p:sldId id="269" r:id="rId15"/>
    <p:sldId id="267" r:id="rId16"/>
    <p:sldId id="271" r:id="rId17"/>
  </p:sldIdLst>
  <p:sldSz cx="9144000" cy="5143500" type="screen16x9"/>
  <p:notesSz cx="6858000" cy="9144000"/>
  <p:custDataLst>
    <p:tags r:id="rId2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1938"/>
    <a:srgbClr val="002868"/>
    <a:srgbClr val="100E42"/>
    <a:srgbClr val="100E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6761FF-407A-4639-8F61-28949B68B998}" v="60" dt="2023-06-12T13:06:43.507"/>
    <p1510:client id="{9DD10E14-8EC3-4BEB-AF84-2ADC0163935A}" v="1" dt="2023-06-12T13:06:42.3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62" autoAdjust="0"/>
    <p:restoredTop sz="86371" autoAdjust="0"/>
  </p:normalViewPr>
  <p:slideViewPr>
    <p:cSldViewPr snapToGrid="0">
      <p:cViewPr varScale="1">
        <p:scale>
          <a:sx n="87" d="100"/>
          <a:sy n="87" d="100"/>
        </p:scale>
        <p:origin x="68" y="7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208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kudlarek, Karen" userId="48538c00-b2ba-473f-af08-20b60a3a0c4e" providerId="ADAL" clId="{9DD10E14-8EC3-4BEB-AF84-2ADC0163935A}"/>
    <pc:docChg chg="custSel modSld">
      <pc:chgData name="Skudlarek, Karen" userId="48538c00-b2ba-473f-af08-20b60a3a0c4e" providerId="ADAL" clId="{9DD10E14-8EC3-4BEB-AF84-2ADC0163935A}" dt="2023-06-12T13:06:42.372" v="0" actId="478"/>
      <pc:docMkLst>
        <pc:docMk/>
      </pc:docMkLst>
      <pc:sldChg chg="delSp mod delAnim">
        <pc:chgData name="Skudlarek, Karen" userId="48538c00-b2ba-473f-af08-20b60a3a0c4e" providerId="ADAL" clId="{9DD10E14-8EC3-4BEB-AF84-2ADC0163935A}" dt="2023-06-12T13:06:42.372" v="0" actId="478"/>
        <pc:sldMkLst>
          <pc:docMk/>
          <pc:sldMk cId="3487114741" sldId="269"/>
        </pc:sldMkLst>
        <pc:picChg chg="del">
          <ac:chgData name="Skudlarek, Karen" userId="48538c00-b2ba-473f-af08-20b60a3a0c4e" providerId="ADAL" clId="{9DD10E14-8EC3-4BEB-AF84-2ADC0163935A}" dt="2023-06-12T13:06:42.372" v="0" actId="478"/>
          <ac:picMkLst>
            <pc:docMk/>
            <pc:sldMk cId="3487114741" sldId="269"/>
            <ac:picMk id="3" creationId="{85C31EE6-F78E-5996-A6F3-5B3AF6D16E91}"/>
          </ac:picMkLst>
        </pc:picChg>
      </pc:sldChg>
    </pc:docChg>
  </pc:docChgLst>
  <pc:docChgLst>
    <pc:chgData name="Desai, Stuti (Document Accessibility Specialist)" userId="4466d87a-2609-4fc0-b808-d10f4f45e676" providerId="ADAL" clId="{836761FF-407A-4639-8F61-28949B68B998}"/>
    <pc:docChg chg="modSld">
      <pc:chgData name="Desai, Stuti (Document Accessibility Specialist)" userId="4466d87a-2609-4fc0-b808-d10f4f45e676" providerId="ADAL" clId="{836761FF-407A-4639-8F61-28949B68B998}" dt="2023-06-12T13:19:58.014" v="61" actId="962"/>
      <pc:docMkLst>
        <pc:docMk/>
      </pc:docMkLst>
      <pc:sldChg chg="modSp mod">
        <pc:chgData name="Desai, Stuti (Document Accessibility Specialist)" userId="4466d87a-2609-4fc0-b808-d10f4f45e676" providerId="ADAL" clId="{836761FF-407A-4639-8F61-28949B68B998}" dt="2023-06-08T18:04:49.266" v="4" actId="33553"/>
        <pc:sldMkLst>
          <pc:docMk/>
          <pc:sldMk cId="440678386" sldId="259"/>
        </pc:sldMkLst>
        <pc:spChg chg="mod">
          <ac:chgData name="Desai, Stuti (Document Accessibility Specialist)" userId="4466d87a-2609-4fc0-b808-d10f4f45e676" providerId="ADAL" clId="{836761FF-407A-4639-8F61-28949B68B998}" dt="2023-06-08T18:04:49.266" v="4" actId="33553"/>
          <ac:spMkLst>
            <pc:docMk/>
            <pc:sldMk cId="440678386" sldId="259"/>
            <ac:spMk id="4" creationId="{00000000-0000-0000-0000-000000000000}"/>
          </ac:spMkLst>
        </pc:spChg>
      </pc:sldChg>
      <pc:sldChg chg="modSp mod">
        <pc:chgData name="Desai, Stuti (Document Accessibility Specialist)" userId="4466d87a-2609-4fc0-b808-d10f4f45e676" providerId="ADAL" clId="{836761FF-407A-4639-8F61-28949B68B998}" dt="2023-06-12T13:19:58.014" v="61" actId="962"/>
        <pc:sldMkLst>
          <pc:docMk/>
          <pc:sldMk cId="3668023258" sldId="262"/>
        </pc:sldMkLst>
        <pc:picChg chg="mod">
          <ac:chgData name="Desai, Stuti (Document Accessibility Specialist)" userId="4466d87a-2609-4fc0-b808-d10f4f45e676" providerId="ADAL" clId="{836761FF-407A-4639-8F61-28949B68B998}" dt="2023-06-12T13:19:58.014" v="61" actId="962"/>
          <ac:picMkLst>
            <pc:docMk/>
            <pc:sldMk cId="3668023258" sldId="262"/>
            <ac:picMk id="18" creationId="{5F382BD4-B0F2-A1E0-1942-29498E6B58CC}"/>
          </ac:picMkLst>
        </pc:picChg>
      </pc:sldChg>
      <pc:sldChg chg="modSp mod">
        <pc:chgData name="Desai, Stuti (Document Accessibility Specialist)" userId="4466d87a-2609-4fc0-b808-d10f4f45e676" providerId="ADAL" clId="{836761FF-407A-4639-8F61-28949B68B998}" dt="2023-06-08T18:03:07.851" v="0" actId="962"/>
        <pc:sldMkLst>
          <pc:docMk/>
          <pc:sldMk cId="2466563943" sldId="266"/>
        </pc:sldMkLst>
        <pc:cxnChg chg="mod">
          <ac:chgData name="Desai, Stuti (Document Accessibility Specialist)" userId="4466d87a-2609-4fc0-b808-d10f4f45e676" providerId="ADAL" clId="{836761FF-407A-4639-8F61-28949B68B998}" dt="2023-06-08T18:03:07.851" v="0" actId="962"/>
          <ac:cxnSpMkLst>
            <pc:docMk/>
            <pc:sldMk cId="2466563943" sldId="266"/>
            <ac:cxnSpMk id="8" creationId="{60F4E007-F383-3717-CEF0-B54689FFFCEA}"/>
          </ac:cxnSpMkLst>
        </pc:cxnChg>
      </pc:sldChg>
      <pc:sldChg chg="modSp">
        <pc:chgData name="Desai, Stuti (Document Accessibility Specialist)" userId="4466d87a-2609-4fc0-b808-d10f4f45e676" providerId="ADAL" clId="{836761FF-407A-4639-8F61-28949B68B998}" dt="2023-06-08T18:05:23.736" v="60" actId="962"/>
        <pc:sldMkLst>
          <pc:docMk/>
          <pc:sldMk cId="3487114741" sldId="269"/>
        </pc:sldMkLst>
        <pc:spChg chg="mod">
          <ac:chgData name="Desai, Stuti (Document Accessibility Specialist)" userId="4466d87a-2609-4fc0-b808-d10f4f45e676" providerId="ADAL" clId="{836761FF-407A-4639-8F61-28949B68B998}" dt="2023-06-08T18:04:56.559" v="5" actId="13244"/>
          <ac:spMkLst>
            <pc:docMk/>
            <pc:sldMk cId="3487114741" sldId="269"/>
            <ac:spMk id="2" creationId="{A1A2B8A7-DA73-457D-D551-8A41150F082F}"/>
          </ac:spMkLst>
        </pc:spChg>
        <pc:picChg chg="mod">
          <ac:chgData name="Desai, Stuti (Document Accessibility Specialist)" userId="4466d87a-2609-4fc0-b808-d10f4f45e676" providerId="ADAL" clId="{836761FF-407A-4639-8F61-28949B68B998}" dt="2023-06-08T18:05:23.736" v="60" actId="962"/>
          <ac:picMkLst>
            <pc:docMk/>
            <pc:sldMk cId="3487114741" sldId="269"/>
            <ac:picMk id="10" creationId="{284211A2-A214-BC77-C6F3-D359D911CECD}"/>
          </ac:picMkLst>
        </pc:picChg>
      </pc:sldChg>
      <pc:sldChg chg="modSp mod">
        <pc:chgData name="Desai, Stuti (Document Accessibility Specialist)" userId="4466d87a-2609-4fc0-b808-d10f4f45e676" providerId="ADAL" clId="{836761FF-407A-4639-8F61-28949B68B998}" dt="2023-06-08T18:03:23.041" v="2" actId="962"/>
        <pc:sldMkLst>
          <pc:docMk/>
          <pc:sldMk cId="3517803854" sldId="270"/>
        </pc:sldMkLst>
        <pc:picChg chg="mod">
          <ac:chgData name="Desai, Stuti (Document Accessibility Specialist)" userId="4466d87a-2609-4fc0-b808-d10f4f45e676" providerId="ADAL" clId="{836761FF-407A-4639-8F61-28949B68B998}" dt="2023-06-08T18:03:23.041" v="2" actId="962"/>
          <ac:picMkLst>
            <pc:docMk/>
            <pc:sldMk cId="3517803854" sldId="270"/>
            <ac:picMk id="8" creationId="{C9AA28FD-6D94-10A5-2506-9A3AF41E4E54}"/>
          </ac:picMkLst>
        </pc:picChg>
      </pc:sldChg>
      <pc:sldChg chg="modSp mod">
        <pc:chgData name="Desai, Stuti (Document Accessibility Specialist)" userId="4466d87a-2609-4fc0-b808-d10f4f45e676" providerId="ADAL" clId="{836761FF-407A-4639-8F61-28949B68B998}" dt="2023-06-08T18:03:34.134" v="3" actId="962"/>
        <pc:sldMkLst>
          <pc:docMk/>
          <pc:sldMk cId="1599897230" sldId="274"/>
        </pc:sldMkLst>
        <pc:picChg chg="mod">
          <ac:chgData name="Desai, Stuti (Document Accessibility Specialist)" userId="4466d87a-2609-4fc0-b808-d10f4f45e676" providerId="ADAL" clId="{836761FF-407A-4639-8F61-28949B68B998}" dt="2023-06-08T18:03:34.134" v="3" actId="962"/>
          <ac:picMkLst>
            <pc:docMk/>
            <pc:sldMk cId="1599897230" sldId="274"/>
            <ac:picMk id="4" creationId="{E07E580F-06A7-36B2-C420-B681B88C859E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10BE6C-4C0C-8046-BBFD-371AD798216A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EFCB1-D51F-8E41-88AA-D42180FBB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099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E69A80-B453-4DCD-B462-91A479BC5A86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0330DC-B386-407F-A825-77F368D7A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811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0330DC-B386-407F-A825-77F368D7AC0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8215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0330DC-B386-407F-A825-77F368D7AC0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8880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0330DC-B386-407F-A825-77F368D7AC0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4628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0330DC-B386-407F-A825-77F368D7AC0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8935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0330DC-B386-407F-A825-77F368D7AC0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0261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0330DC-B386-407F-A825-77F368D7AC0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9262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0330DC-B386-407F-A825-77F368D7AC0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934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0330DC-B386-407F-A825-77F368D7AC0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5854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0330DC-B386-407F-A825-77F368D7AC0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766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0330DC-B386-407F-A825-77F368D7AC0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03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821374" y="4700763"/>
            <a:ext cx="2133600" cy="273844"/>
          </a:xfrm>
        </p:spPr>
        <p:txBody>
          <a:bodyPr/>
          <a:lstStyle/>
          <a:p>
            <a:fld id="{8ACDB3CC-F982-40F9-8DD6-BCC9AFBF44BD}" type="datetime1">
              <a:rPr lang="en-US" smtClean="0"/>
              <a:pPr/>
              <a:t>6/12/2023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4904185"/>
            <a:ext cx="2133600" cy="273844"/>
          </a:xfrm>
        </p:spPr>
        <p:txBody>
          <a:bodyPr/>
          <a:lstStyle/>
          <a:p>
            <a:fld id="{AF88E988-FB04-AB4E-BE5A-59F242AF7F7A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BB11D3F-0E4C-8296-3825-89174D27B26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1" r="20363" b="-13801"/>
          <a:stretch/>
        </p:blipFill>
        <p:spPr>
          <a:xfrm>
            <a:off x="248736" y="4779248"/>
            <a:ext cx="1699128" cy="19535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EFAE651-2CCA-9C04-08E8-A97B073FBFC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78939" t="-49740" b="1"/>
          <a:stretch/>
        </p:blipFill>
        <p:spPr>
          <a:xfrm>
            <a:off x="1947864" y="4688063"/>
            <a:ext cx="480529" cy="273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598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188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9988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7974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6976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535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4485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4074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7252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79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Heading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6460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4835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656F7-E2D5-EF4D-B3EB-3635D9B80BFE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947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Heading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44277"/>
            <a:ext cx="4038600" cy="3394075"/>
          </a:xfrm>
        </p:spPr>
        <p:txBody>
          <a:bodyPr>
            <a:normAutofit/>
          </a:bodyPr>
          <a:lstStyle>
            <a:lvl1pPr>
              <a:defRPr sz="20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2000">
                <a:latin typeface="Arial"/>
                <a:cs typeface="Arial"/>
              </a:defRPr>
            </a:lvl4pPr>
            <a:lvl5pPr>
              <a:defRPr sz="20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44277"/>
            <a:ext cx="4038600" cy="3394075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549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Heading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Subheading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>
            <a:normAutofit/>
          </a:bodyPr>
          <a:lstStyle>
            <a:lvl1pPr>
              <a:defRPr sz="1800">
                <a:latin typeface="Arial"/>
                <a:cs typeface="Arial"/>
              </a:defRPr>
            </a:lvl1pPr>
            <a:lvl2pPr>
              <a:defRPr sz="18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Subheading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>
            <a:normAutofit/>
          </a:bodyPr>
          <a:lstStyle>
            <a:lvl1pPr>
              <a:defRPr sz="1800">
                <a:latin typeface="Arial"/>
                <a:cs typeface="Arial"/>
              </a:defRPr>
            </a:lvl1pPr>
            <a:lvl2pPr>
              <a:defRPr sz="18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162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568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017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891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647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0CA21-89C5-A040-B01E-D208A7FA3D8D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748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Heading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560D-EC28-3B41-86E8-18F1CE0113B4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>
              <a:lumMod val="65000"/>
              <a:lumOff val="3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34325" y="0"/>
            <a:ext cx="9178325" cy="1200150"/>
          </a:xfrm>
          <a:prstGeom prst="rect">
            <a:avLst/>
          </a:prstGeom>
          <a:solidFill>
            <a:srgbClr val="100E2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Heading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44277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0CA21-89C5-A040-B01E-D208A7FA3D8D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697F5-3DCA-0A4F-B9EA-FEC2794BD1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08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81" r:id="rId1"/>
    <p:sldLayoutId id="2147493483" r:id="rId2"/>
    <p:sldLayoutId id="2147493484" r:id="rId3"/>
    <p:sldLayoutId id="2147493485" r:id="rId4"/>
    <p:sldLayoutId id="2147493486" r:id="rId5"/>
    <p:sldLayoutId id="2147493487" r:id="rId6"/>
    <p:sldLayoutId id="2147493488" r:id="rId7"/>
    <p:sldLayoutId id="2147493489" r:id="rId8"/>
    <p:sldLayoutId id="2147493490" r:id="rId9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656F7-E2D5-EF4D-B3EB-3635D9B80BFE}" type="datetimeFigureOut">
              <a:rPr lang="en-US" smtClean="0"/>
              <a:t>6/12/2023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7C81B-7B5A-A644-B3E8-EC3DC39B6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203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68" r:id="rId1"/>
    <p:sldLayoutId id="2147493469" r:id="rId2"/>
    <p:sldLayoutId id="2147493470" r:id="rId3"/>
    <p:sldLayoutId id="2147493471" r:id="rId4"/>
    <p:sldLayoutId id="2147493472" r:id="rId5"/>
    <p:sldLayoutId id="2147493473" r:id="rId6"/>
    <p:sldLayoutId id="2147493474" r:id="rId7"/>
    <p:sldLayoutId id="2147493475" r:id="rId8"/>
    <p:sldLayoutId id="2147493476" r:id="rId9"/>
    <p:sldLayoutId id="2147493477" r:id="rId10"/>
    <p:sldLayoutId id="2147493478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JZJ@uconn.edu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5" Type="http://schemas.openxmlformats.org/officeDocument/2006/relationships/hyperlink" Target="https://techsupport.uconn.edu/" TargetMode="External"/><Relationship Id="rId4" Type="http://schemas.openxmlformats.org/officeDocument/2006/relationships/hyperlink" Target="mailto:techsupport@uconn.ed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offic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type="title" idx="4294967295"/>
          </p:nvPr>
        </p:nvSpPr>
        <p:spPr>
          <a:xfrm>
            <a:off x="457200" y="668139"/>
            <a:ext cx="8229600" cy="85725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Microsoft Forms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847122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2800" dirty="0">
                <a:solidFill>
                  <a:schemeClr val="tx1"/>
                </a:solidFill>
              </a:rPr>
              <a:t>Making data collection quick and easy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3086824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Joshua Z. Jones</a:t>
            </a:r>
          </a:p>
        </p:txBody>
      </p:sp>
    </p:spTree>
    <p:extLst>
      <p:ext uri="{BB962C8B-B14F-4D97-AF65-F5344CB8AC3E}">
        <p14:creationId xmlns:p14="http://schemas.microsoft.com/office/powerpoint/2010/main" val="440678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90391-AB44-9F5E-0C9B-DBA1F7D54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Teams Integration Demo</a:t>
            </a:r>
          </a:p>
        </p:txBody>
      </p:sp>
      <p:pic>
        <p:nvPicPr>
          <p:cNvPr id="8" name="Picture 7" descr="Screenshot of Microsoft Forms available to be added to a Microsoft Teams chat">
            <a:extLst>
              <a:ext uri="{FF2B5EF4-FFF2-40B4-BE49-F238E27FC236}">
                <a16:creationId xmlns:a16="http://schemas.microsoft.com/office/drawing/2014/main" id="{7529FEED-44D0-60F8-EC7A-3939599EA9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1250" y="1323974"/>
            <a:ext cx="4381500" cy="3478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983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C871B-32DC-FC0B-309A-FBED99D05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Questions?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74E51B-38B4-A4CE-6AE4-FE543D5C4B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47650" y="1631950"/>
            <a:ext cx="5572125" cy="3305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Email &amp; Teams: </a:t>
            </a:r>
            <a:r>
              <a:rPr lang="en-US" sz="2400" dirty="0">
                <a:hlinkClick r:id="rId3"/>
              </a:rPr>
              <a:t>JZJ@uconn.edu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Kuali Build Questions?</a:t>
            </a:r>
          </a:p>
          <a:p>
            <a:pPr marL="0" indent="0">
              <a:buNone/>
            </a:pPr>
            <a:r>
              <a:rPr lang="en-US" sz="2400" dirty="0"/>
              <a:t>Email: </a:t>
            </a:r>
            <a:r>
              <a:rPr lang="en-US" sz="2400" dirty="0">
                <a:hlinkClick r:id="rId4"/>
              </a:rPr>
              <a:t>techsupport@uconn.edu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sz="2400" dirty="0"/>
              <a:t>Web: </a:t>
            </a:r>
            <a:r>
              <a:rPr lang="en-US" sz="2400" dirty="0">
                <a:hlinkClick r:id="rId5"/>
              </a:rPr>
              <a:t>techsupport.uconn.edu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Call: 860-486-4357</a:t>
            </a:r>
          </a:p>
        </p:txBody>
      </p:sp>
      <p:pic>
        <p:nvPicPr>
          <p:cNvPr id="5" name="Picture 4" descr="A QR code that links to UConn Knowledge Base articles regarding Microsoft Forms">
            <a:extLst>
              <a:ext uri="{FF2B5EF4-FFF2-40B4-BE49-F238E27FC236}">
                <a16:creationId xmlns:a16="http://schemas.microsoft.com/office/drawing/2014/main" id="{28D09955-6D99-1567-3809-0A88EAB0960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19775" y="1278194"/>
            <a:ext cx="2844687" cy="286472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5ADC0F5-608F-6108-CCE0-35D45B955E25}"/>
              </a:ext>
            </a:extLst>
          </p:cNvPr>
          <p:cNvSpPr txBox="1"/>
          <p:nvPr/>
        </p:nvSpPr>
        <p:spPr>
          <a:xfrm>
            <a:off x="5624466" y="4142914"/>
            <a:ext cx="464082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/>
              <a:t>MS Forms KB Articles</a:t>
            </a:r>
          </a:p>
        </p:txBody>
      </p:sp>
    </p:spTree>
    <p:extLst>
      <p:ext uri="{BB962C8B-B14F-4D97-AF65-F5344CB8AC3E}">
        <p14:creationId xmlns:p14="http://schemas.microsoft.com/office/powerpoint/2010/main" val="3780574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MS Forms Progression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sz="2400" dirty="0">
                <a:latin typeface="Arial"/>
                <a:cs typeface="Arial"/>
              </a:rPr>
              <a:t>Initial Release: June 20, 2016</a:t>
            </a:r>
          </a:p>
          <a:p>
            <a:r>
              <a:rPr lang="en-US" sz="2400" dirty="0">
                <a:latin typeface="Arial"/>
                <a:cs typeface="Arial"/>
              </a:rPr>
              <a:t>Initially only available with Office 365 for Education</a:t>
            </a:r>
          </a:p>
          <a:p>
            <a:r>
              <a:rPr lang="en-US" sz="2400" dirty="0">
                <a:latin typeface="Arial"/>
                <a:cs typeface="Arial"/>
              </a:rPr>
              <a:t>Now available under many Microsoft 365 licenses and everyone at UConn</a:t>
            </a:r>
          </a:p>
          <a:p>
            <a:r>
              <a:rPr lang="en-US" sz="2400" dirty="0"/>
              <a:t>Integrates with several Microsoft services including</a:t>
            </a:r>
          </a:p>
          <a:p>
            <a:pPr lvl="1"/>
            <a:r>
              <a:rPr lang="en-US" sz="2400" dirty="0"/>
              <a:t>Teams</a:t>
            </a:r>
          </a:p>
          <a:p>
            <a:pPr lvl="1"/>
            <a:r>
              <a:rPr lang="en-US" sz="2400" dirty="0">
                <a:latin typeface="Arial"/>
                <a:cs typeface="Arial"/>
              </a:rPr>
              <a:t>Power Automate</a:t>
            </a:r>
          </a:p>
        </p:txBody>
      </p:sp>
    </p:spTree>
    <p:extLst>
      <p:ext uri="{BB962C8B-B14F-4D97-AF65-F5344CB8AC3E}">
        <p14:creationId xmlns:p14="http://schemas.microsoft.com/office/powerpoint/2010/main" val="3703860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F0FF4-10DE-FD46-9E46-F7891CA40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MS Forms vs. Kuali Build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26CF18-809D-0872-0C11-DC64AAE6DB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7962" y="1191419"/>
            <a:ext cx="4040188" cy="481012"/>
          </a:xfrm>
        </p:spPr>
        <p:txBody>
          <a:bodyPr>
            <a:normAutofit/>
          </a:bodyPr>
          <a:lstStyle/>
          <a:p>
            <a:r>
              <a:rPr lang="en-US" dirty="0"/>
              <a:t>MS Forms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0B4DAB-5A47-0CF2-FB2F-C314205029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2401" y="1719263"/>
            <a:ext cx="3581400" cy="2962275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/>
              <a:t>Simple data collection</a:t>
            </a:r>
          </a:p>
          <a:p>
            <a:r>
              <a:rPr lang="en-US" sz="3000" dirty="0"/>
              <a:t>Single use-cases</a:t>
            </a:r>
          </a:p>
          <a:p>
            <a:r>
              <a:rPr lang="en-US" sz="3000" dirty="0"/>
              <a:t>Small interdepartmental operations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7E9D75-9403-7479-8F17-F6DDAE3283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370389" y="982663"/>
            <a:ext cx="4487861" cy="655637"/>
          </a:xfrm>
        </p:spPr>
        <p:txBody>
          <a:bodyPr>
            <a:normAutofit/>
          </a:bodyPr>
          <a:lstStyle/>
          <a:p>
            <a:r>
              <a:rPr lang="en-US" dirty="0"/>
              <a:t>Kuali Build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09BCFC-88B3-09C4-69D0-2523D7B0B9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248150" y="1800226"/>
            <a:ext cx="4438650" cy="2962275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Workflow capabilities</a:t>
            </a:r>
          </a:p>
          <a:p>
            <a:r>
              <a:rPr lang="en-US" sz="2800" dirty="0"/>
              <a:t>Pulling info from different systems</a:t>
            </a:r>
          </a:p>
          <a:p>
            <a:r>
              <a:rPr lang="en-US" sz="2800" dirty="0"/>
              <a:t>Extensive approval processes</a:t>
            </a:r>
          </a:p>
          <a:p>
            <a:r>
              <a:rPr lang="en-US" sz="2800" dirty="0"/>
              <a:t>Send back to submitter for changes if necessary</a:t>
            </a:r>
          </a:p>
          <a:p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0F4E007-F383-3717-CEF0-B54689FFF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990975" y="1191419"/>
            <a:ext cx="0" cy="404733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6563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Home Page &amp; Features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1ACD1F3-67DE-2889-E594-A33FCC4F44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343026"/>
            <a:ext cx="8134350" cy="3251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b="1" dirty="0">
                <a:hlinkClick r:id="rId3"/>
              </a:rPr>
              <a:t>https://forms.office.com</a:t>
            </a:r>
            <a:r>
              <a:rPr lang="en-US" sz="2400" b="1" dirty="0"/>
              <a:t> 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en-US" sz="2400" dirty="0"/>
              <a:t>Quizzes</a:t>
            </a:r>
          </a:p>
          <a:p>
            <a:r>
              <a:rPr lang="en-US" sz="2400" dirty="0"/>
              <a:t>Forms</a:t>
            </a:r>
          </a:p>
          <a:p>
            <a:r>
              <a:rPr lang="en-US" sz="2400" dirty="0"/>
              <a:t>Import from Word Doc or PDF</a:t>
            </a:r>
          </a:p>
        </p:txBody>
      </p:sp>
      <p:pic>
        <p:nvPicPr>
          <p:cNvPr id="18" name="Picture 17" descr="Screenshot of the top of the Microsoft Forms home page">
            <a:extLst>
              <a:ext uri="{FF2B5EF4-FFF2-40B4-BE49-F238E27FC236}">
                <a16:creationId xmlns:a16="http://schemas.microsoft.com/office/drawing/2014/main" id="{5F382BD4-B0F2-A1E0-1942-29498E6B58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6578" y="1776412"/>
            <a:ext cx="5550843" cy="143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023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46146-28B4-224D-113E-A40F4CFEA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Import Demo</a:t>
            </a:r>
          </a:p>
        </p:txBody>
      </p:sp>
      <p:pic>
        <p:nvPicPr>
          <p:cNvPr id="8" name="Picture 7" descr="Screenshot of the Import your file options on the Microsoft Forms website">
            <a:extLst>
              <a:ext uri="{FF2B5EF4-FFF2-40B4-BE49-F238E27FC236}">
                <a16:creationId xmlns:a16="http://schemas.microsoft.com/office/drawing/2014/main" id="{C9AA28FD-6D94-10A5-2506-9A3AF41E4E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0857" y="1357312"/>
            <a:ext cx="4822286" cy="2824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803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DF661-41BA-C328-5A2E-1A7C64C2E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Use-Cases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800E4D-2761-9EF3-14E4-8FD5F0F06E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199" y="1390650"/>
            <a:ext cx="8229599" cy="3203575"/>
          </a:xfrm>
        </p:spPr>
        <p:txBody>
          <a:bodyPr>
            <a:normAutofit/>
          </a:bodyPr>
          <a:lstStyle/>
          <a:p>
            <a:r>
              <a:rPr lang="en-US" sz="2400" dirty="0"/>
              <a:t>Surveys</a:t>
            </a:r>
          </a:p>
          <a:p>
            <a:r>
              <a:rPr lang="en-US" sz="2400" dirty="0"/>
              <a:t>RSVP to events</a:t>
            </a:r>
          </a:p>
          <a:p>
            <a:r>
              <a:rPr lang="en-US" sz="2400" dirty="0"/>
              <a:t>Luncheon menus</a:t>
            </a:r>
          </a:p>
          <a:p>
            <a:r>
              <a:rPr lang="en-US" sz="2400" dirty="0"/>
              <a:t>Interest gathering</a:t>
            </a:r>
          </a:p>
          <a:p>
            <a:r>
              <a:rPr lang="en-US" sz="2400" dirty="0"/>
              <a:t>Personal performance tracking</a:t>
            </a:r>
          </a:p>
        </p:txBody>
      </p:sp>
    </p:spTree>
    <p:extLst>
      <p:ext uri="{BB962C8B-B14F-4D97-AF65-F5344CB8AC3E}">
        <p14:creationId xmlns:p14="http://schemas.microsoft.com/office/powerpoint/2010/main" val="2805865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Collecting Responses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1ACD1F3-67DE-2889-E594-A33FCC4F44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343026"/>
            <a:ext cx="8134350" cy="3251200"/>
          </a:xfrm>
        </p:spPr>
        <p:txBody>
          <a:bodyPr/>
          <a:lstStyle/>
          <a:p>
            <a:pPr marL="0" indent="0" algn="ctr">
              <a:buNone/>
            </a:pPr>
            <a:endParaRPr lang="en-US" sz="2400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en-US" sz="2400" dirty="0"/>
              <a:t>Anonymous (anyone)</a:t>
            </a:r>
          </a:p>
          <a:p>
            <a:r>
              <a:rPr lang="en-US" sz="2400" dirty="0"/>
              <a:t>All UConn Members</a:t>
            </a:r>
          </a:p>
          <a:p>
            <a:r>
              <a:rPr lang="en-US" sz="2400" dirty="0"/>
              <a:t>Select UConn Members</a:t>
            </a:r>
          </a:p>
        </p:txBody>
      </p:sp>
      <p:pic>
        <p:nvPicPr>
          <p:cNvPr id="4" name="Picture 3" descr="Screenshot of the Collect Responses section within a Microsoft Form">
            <a:extLst>
              <a:ext uri="{FF2B5EF4-FFF2-40B4-BE49-F238E27FC236}">
                <a16:creationId xmlns:a16="http://schemas.microsoft.com/office/drawing/2014/main" id="{E07E580F-06A7-36B2-C420-B681B88C85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3876" y="1343026"/>
            <a:ext cx="5680998" cy="1372293"/>
          </a:xfrm>
          <a:prstGeom prst="rect">
            <a:avLst/>
          </a:prstGeom>
        </p:spPr>
      </p:pic>
      <p:pic>
        <p:nvPicPr>
          <p:cNvPr id="6" name="Picture 5" descr="Screenshot of the Send and collect responses section within a Microsoft Form. Shows options for &quot;Anyone can respond&quot;, &quot;Only people in my organization can respond&quot;, and &quot;Specific people in my organization can respond&quot;.">
            <a:extLst>
              <a:ext uri="{FF2B5EF4-FFF2-40B4-BE49-F238E27FC236}">
                <a16:creationId xmlns:a16="http://schemas.microsoft.com/office/drawing/2014/main" id="{D6C4AC11-A390-A7BC-2A5A-0E02B9084AC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66514" y="2715319"/>
            <a:ext cx="3343275" cy="224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897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4BCEA-C56D-46EF-66B7-9682FF08A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Branching / Demo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FACEB6-7D65-8BAD-FA15-9F28B2EE37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C44C5A-B8B6-DE2E-8427-E1B84B28231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1D7CB4-E5E0-0F0A-F28F-8549185A60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431DD9-B119-4E28-80DB-5D06AD27C98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5288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2B8A7-DA73-457D-D551-8A41150F0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Scan Me!</a:t>
            </a:r>
          </a:p>
        </p:txBody>
      </p:sp>
      <p:pic>
        <p:nvPicPr>
          <p:cNvPr id="10" name="Picture 9" descr="QR code to scan">
            <a:extLst>
              <a:ext uri="{FF2B5EF4-FFF2-40B4-BE49-F238E27FC236}">
                <a16:creationId xmlns:a16="http://schemas.microsoft.com/office/drawing/2014/main" id="{284211A2-A214-BC77-C6F3-D359D911CE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0378" y="1251190"/>
            <a:ext cx="3583244" cy="364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11474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APP_VERSION" val="1.5.3.3511"/>
  <p:tag name="SLIDO_PRESENTATION_ID" val="00000000-0000-0000-0000-000000000000"/>
  <p:tag name="SLIDO_EVENT_UUID" val="13927dd6-b976-4ab0-a628-1674e250ee54"/>
  <p:tag name="SLIDO_EVENT_SECTION_UUID" val="d982ae9a-7547-4f19-91ec-26cf59304dc2"/>
</p:tagLst>
</file>

<file path=ppt/theme/theme1.xml><?xml version="1.0" encoding="utf-8"?>
<a:theme xmlns:a="http://schemas.openxmlformats.org/drawingml/2006/main" name="white-bluebar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6428604F8E664388193096EA1232A0" ma:contentTypeVersion="11" ma:contentTypeDescription="Create a new document." ma:contentTypeScope="" ma:versionID="6675100bffdc880fa50666c10fae4684">
  <xsd:schema xmlns:xsd="http://www.w3.org/2001/XMLSchema" xmlns:xs="http://www.w3.org/2001/XMLSchema" xmlns:p="http://schemas.microsoft.com/office/2006/metadata/properties" xmlns:ns2="266d7378-0306-4a5c-8704-20bf57ad8ebb" xmlns:ns3="e16f6b68-41ff-40c7-9c8c-25b495cbb78a" targetNamespace="http://schemas.microsoft.com/office/2006/metadata/properties" ma:root="true" ma:fieldsID="1908526212f68361f2375f4185336654" ns2:_="" ns3:_="">
    <xsd:import namespace="266d7378-0306-4a5c-8704-20bf57ad8ebb"/>
    <xsd:import namespace="e16f6b68-41ff-40c7-9c8c-25b495cbb7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6d7378-0306-4a5c-8704-20bf57ad8e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0e6962ab-0744-46a3-9e0f-3fe952fbdf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6f6b68-41ff-40c7-9c8c-25b495cbb78a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b5e6ac8-0fc1-4703-9739-312a9c8d8fc8}" ma:internalName="TaxCatchAll" ma:showField="CatchAllData" ma:web="e16f6b68-41ff-40c7-9c8c-25b495cbb78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16f6b68-41ff-40c7-9c8c-25b495cbb78a" xsi:nil="true"/>
    <lcf76f155ced4ddcb4097134ff3c332f xmlns="266d7378-0306-4a5c-8704-20bf57ad8eb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6CC1290-620E-4464-BD5E-249F89645E96}">
  <ds:schemaRefs>
    <ds:schemaRef ds:uri="266d7378-0306-4a5c-8704-20bf57ad8ebb"/>
    <ds:schemaRef ds:uri="e16f6b68-41ff-40c7-9c8c-25b495cbb78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elements/1.1/"/>
    <ds:schemaRef ds:uri="e16f6b68-41ff-40c7-9c8c-25b495cbb78a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266d7378-0306-4a5c-8704-20bf57ad8ebb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white-bluebar-template.potx</Template>
  <TotalTime>1054</TotalTime>
  <Words>188</Words>
  <Application>Microsoft Office PowerPoint</Application>
  <PresentationFormat>On-screen Show (16:9)</PresentationFormat>
  <Paragraphs>69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white-bluebar-template</vt:lpstr>
      <vt:lpstr>1_Custom Design</vt:lpstr>
      <vt:lpstr>Custom Design</vt:lpstr>
      <vt:lpstr>Microsoft Forms</vt:lpstr>
      <vt:lpstr>MS Forms Progression</vt:lpstr>
      <vt:lpstr>MS Forms vs. Kuali Build</vt:lpstr>
      <vt:lpstr>New Home Page &amp; Features</vt:lpstr>
      <vt:lpstr>Import Demo</vt:lpstr>
      <vt:lpstr>Common Use-Cases</vt:lpstr>
      <vt:lpstr>Collecting Responses</vt:lpstr>
      <vt:lpstr>Branching / Demo</vt:lpstr>
      <vt:lpstr>Scan Me!</vt:lpstr>
      <vt:lpstr>Teams Integration Demo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Forms Staff Tech Day Presentation</dc:title>
  <dc:creator>jzj@uconn.edu</dc:creator>
  <cp:lastModifiedBy>Desai, Stuti (Document Accessibility Specialist)</cp:lastModifiedBy>
  <cp:revision>4</cp:revision>
  <dcterms:created xsi:type="dcterms:W3CDTF">2010-04-12T23:12:02Z</dcterms:created>
  <dcterms:modified xsi:type="dcterms:W3CDTF">2023-06-12T13:20:07Z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0x010100636428604F8E664388193096EA1232A0</vt:lpwstr>
  </property>
  <property fmtid="{D5CDD505-2E9C-101B-9397-08002B2CF9AE}" pid="3" name="SlidoAppVersion">
    <vt:lpwstr>1.5.3.3511</vt:lpwstr>
  </property>
  <property fmtid="{D5CDD505-2E9C-101B-9397-08002B2CF9AE}" pid="4" name="MediaServiceImageTags">
    <vt:lpwstr/>
  </property>
</Properties>
</file>